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6" r:id="rId8"/>
    <p:sldId id="267" r:id="rId9"/>
    <p:sldId id="262" r:id="rId10"/>
    <p:sldId id="263" r:id="rId11"/>
    <p:sldId id="264" r:id="rId12"/>
    <p:sldId id="265" r:id="rId13"/>
    <p:sldId id="268" r:id="rId14"/>
  </p:sldIdLst>
  <p:sldSz cx="12192000" cy="6858000"/>
  <p:notesSz cx="6858000" cy="9144000"/>
  <p:defaultTextStyle>
    <a:defPPr rtl="0"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4364" autoAdjust="0"/>
  </p:normalViewPr>
  <p:slideViewPr>
    <p:cSldViewPr snapToGrid="0">
      <p:cViewPr varScale="1">
        <p:scale>
          <a:sx n="69" d="100"/>
          <a:sy n="69" d="100"/>
        </p:scale>
        <p:origin x="780" y="60"/>
      </p:cViewPr>
      <p:guideLst/>
    </p:cSldViewPr>
  </p:slideViewPr>
  <p:outlineViewPr>
    <p:cViewPr>
      <p:scale>
        <a:sx n="33" d="100"/>
        <a:sy n="33" d="100"/>
      </p:scale>
      <p:origin x="0" y="-642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77" d="100"/>
          <a:sy n="77" d="100"/>
        </p:scale>
        <p:origin x="4056" y="11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>
            <a:extLst>
              <a:ext uri="{FF2B5EF4-FFF2-40B4-BE49-F238E27FC236}">
                <a16:creationId xmlns:a16="http://schemas.microsoft.com/office/drawing/2014/main" id="{D2873B9F-50A0-4622-8B27-9EA7B86E7C9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dirty="0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AD217B71-78E5-4F1B-8D85-573B8AAD3E4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D0FC64AA-C5FD-4A5C-B4B6-FF958CAD20A3}" type="datetime1">
              <a:rPr lang="es-ES" smtClean="0"/>
              <a:t>30/03/2023</a:t>
            </a:fld>
            <a:endParaRPr lang="es-ES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2A5D993-102A-4921-A12E-E8E8D0285AF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dirty="0"/>
          </a:p>
        </p:txBody>
      </p:sp>
      <p:sp>
        <p:nvSpPr>
          <p:cNvPr id="5" name="Marcador de posición de número de diapositiva 4">
            <a:extLst>
              <a:ext uri="{FF2B5EF4-FFF2-40B4-BE49-F238E27FC236}">
                <a16:creationId xmlns:a16="http://schemas.microsoft.com/office/drawing/2014/main" id="{63F94975-3B91-4B9C-9498-7DA766AE146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C10B77D-D561-4A25-8C29-51CAB365AE4B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3664297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noProof="0" dirty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4E725720-2609-4E66-A20A-FACA23A87855}" type="datetime1">
              <a:rPr lang="es-ES" noProof="0" smtClean="0"/>
              <a:t>30/03/2023</a:t>
            </a:fld>
            <a:endParaRPr lang="es-ES" noProof="0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" noProof="0" dirty="0"/>
          </a:p>
        </p:txBody>
      </p:sp>
      <p:sp>
        <p:nvSpPr>
          <p:cNvPr id="5" name="Marcador de posición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 dirty="0"/>
              <a:t>Editar estilos de texto del patrón</a:t>
            </a:r>
          </a:p>
          <a:p>
            <a:pPr lvl="1" rtl="0"/>
            <a:r>
              <a:rPr lang="es-ES" noProof="0" dirty="0"/>
              <a:t>Segundo nivel</a:t>
            </a:r>
          </a:p>
          <a:p>
            <a:pPr lvl="2" rtl="0"/>
            <a:r>
              <a:rPr lang="es-ES" noProof="0" dirty="0"/>
              <a:t>Tercer nivel</a:t>
            </a:r>
          </a:p>
          <a:p>
            <a:pPr lvl="3" rtl="0"/>
            <a:r>
              <a:rPr lang="es-ES" noProof="0" dirty="0"/>
              <a:t>Cuarto nivel</a:t>
            </a:r>
          </a:p>
          <a:p>
            <a:pPr lvl="4" rtl="0"/>
            <a:r>
              <a:rPr lang="es-ES" noProof="0" dirty="0"/>
              <a:t>Quinto nivel</a:t>
            </a:r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noProof="0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33DCE8F5-1341-475C-BF40-2E24D91E8058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90649717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33DCE8F5-1341-475C-BF40-2E24D91E8058}" type="slidenum">
              <a:rPr lang="es-ES" smtClean="0"/>
              <a:t>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799311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33DCE8F5-1341-475C-BF40-2E24D91E8058}" type="slidenum">
              <a:rPr lang="es-ES" smtClean="0"/>
              <a:t>10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735210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33DCE8F5-1341-475C-BF40-2E24D91E8058}" type="slidenum">
              <a:rPr lang="es-ES" smtClean="0"/>
              <a:t>11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368663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33DCE8F5-1341-475C-BF40-2E24D91E8058}" type="slidenum">
              <a:rPr lang="es-ES" smtClean="0"/>
              <a:t>12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004851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33DCE8F5-1341-475C-BF40-2E24D91E8058}" type="slidenum">
              <a:rPr lang="es-ES" smtClean="0"/>
              <a:t>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092334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33DCE8F5-1341-475C-BF40-2E24D91E8058}" type="slidenum">
              <a:rPr lang="es-ES" smtClean="0"/>
              <a:t>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91962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33DCE8F5-1341-475C-BF40-2E24D91E8058}" type="slidenum">
              <a:rPr lang="es-ES" smtClean="0"/>
              <a:t>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24655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33DCE8F5-1341-475C-BF40-2E24D91E8058}" type="slidenum">
              <a:rPr lang="es-ES" smtClean="0"/>
              <a:t>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821122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33DCE8F5-1341-475C-BF40-2E24D91E8058}" type="slidenum">
              <a:rPr lang="es-ES" smtClean="0"/>
              <a:t>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33368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33DCE8F5-1341-475C-BF40-2E24D91E8058}" type="slidenum">
              <a:rPr lang="es-ES" smtClean="0"/>
              <a:t>7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643673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33DCE8F5-1341-475C-BF40-2E24D91E8058}" type="slidenum">
              <a:rPr lang="es-ES" smtClean="0"/>
              <a:t>8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8406042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33DCE8F5-1341-475C-BF40-2E24D91E8058}" type="slidenum">
              <a:rPr lang="es-ES" smtClean="0"/>
              <a:t>9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750880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>
            <a:extLst>
              <a:ext uri="{FF2B5EF4-FFF2-40B4-BE49-F238E27FC236}">
                <a16:creationId xmlns:a16="http://schemas.microsoft.com/office/drawing/2014/main" id="{0945AC3A-7D9B-423E-A2BF-B883C9B2D241}"/>
              </a:ext>
            </a:extLst>
          </p:cNvPr>
          <p:cNvPicPr>
            <a:picLocks/>
          </p:cNvPicPr>
          <p:nvPr userDrawn="1"/>
        </p:nvPicPr>
        <p:blipFill rotWithShape="1">
          <a:blip r:embed="rId2" cstate="screen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5"/>
          <a:stretch/>
        </p:blipFill>
        <p:spPr>
          <a:xfrm>
            <a:off x="7801452" y="1"/>
            <a:ext cx="4389120" cy="6675120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C7524B29-B525-4E47-862B-FD57B403D539}"/>
              </a:ext>
            </a:extLst>
          </p:cNvPr>
          <p:cNvSpPr/>
          <p:nvPr userDrawn="1"/>
        </p:nvSpPr>
        <p:spPr>
          <a:xfrm>
            <a:off x="7804351" y="1"/>
            <a:ext cx="4386221" cy="667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10" name="Marcador de posición de imagen 9">
            <a:extLst>
              <a:ext uri="{FF2B5EF4-FFF2-40B4-BE49-F238E27FC236}">
                <a16:creationId xmlns:a16="http://schemas.microsoft.com/office/drawing/2014/main" id="{140927D5-AE1A-4ABD-BD8F-2F78723FF0D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1284" y="1"/>
            <a:ext cx="7815636" cy="6677022"/>
          </a:xfrm>
          <a:solidFill>
            <a:schemeClr val="bg1">
              <a:lumMod val="95000"/>
            </a:schemeClr>
          </a:solidFill>
        </p:spPr>
        <p:txBody>
          <a:bodyPr rtlCol="0" anchor="ctr"/>
          <a:lstStyle>
            <a:lvl1pPr marL="0" indent="0" algn="ctr">
              <a:buNone/>
              <a:defRPr sz="16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es-ES" dirty="0"/>
              <a:t>Inserte o arrastre y coloque su imagen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F94C333A-735B-44F8-99E4-E73D8172DE35}"/>
              </a:ext>
            </a:extLst>
          </p:cNvPr>
          <p:cNvSpPr/>
          <p:nvPr userDrawn="1"/>
        </p:nvSpPr>
        <p:spPr>
          <a:xfrm>
            <a:off x="-9856" y="6678000"/>
            <a:ext cx="9405316" cy="144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CC69AA83-848B-4DFD-A644-A5D9CEFF95E3}"/>
              </a:ext>
            </a:extLst>
          </p:cNvPr>
          <p:cNvSpPr/>
          <p:nvPr userDrawn="1"/>
        </p:nvSpPr>
        <p:spPr>
          <a:xfrm>
            <a:off x="7804351" y="6678000"/>
            <a:ext cx="4224295" cy="144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Ins="36000" bIns="0" rtlCol="0" anchor="b"/>
          <a:lstStyle/>
          <a:p>
            <a:pPr algn="r" rtl="0"/>
            <a:endParaRPr lang="es-ES" sz="1000" noProof="1">
              <a:latin typeface="Tw Cen MT" panose="020B0602020104020603" pitchFamily="34" charset="0"/>
            </a:endParaRPr>
          </a:p>
        </p:txBody>
      </p:sp>
      <p:sp>
        <p:nvSpPr>
          <p:cNvPr id="15" name="Marcador de número de diapositiva 5">
            <a:extLst>
              <a:ext uri="{FF2B5EF4-FFF2-40B4-BE49-F238E27FC236}">
                <a16:creationId xmlns:a16="http://schemas.microsoft.com/office/drawing/2014/main" id="{42880EF2-ACF9-4D66-99FF-99CB3F61BE99}"/>
              </a:ext>
            </a:extLst>
          </p:cNvPr>
          <p:cNvSpPr txBox="1">
            <a:spLocks/>
          </p:cNvSpPr>
          <p:nvPr userDrawn="1"/>
        </p:nvSpPr>
        <p:spPr>
          <a:xfrm>
            <a:off x="12030074" y="6678000"/>
            <a:ext cx="161925" cy="144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7200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endParaRPr lang="es-E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487E03C-DE68-4CE8-A7F1-B9DD28846B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73392" y="1962149"/>
            <a:ext cx="3759807" cy="1547813"/>
          </a:xfrm>
        </p:spPr>
        <p:txBody>
          <a:bodyPr rtlCol="0" anchor="b"/>
          <a:lstStyle>
            <a:lvl1pPr algn="l">
              <a:lnSpc>
                <a:spcPts val="4000"/>
              </a:lnSpc>
              <a:defRPr sz="4800" spc="-15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smtClean="0"/>
              <a:t>Haga clic para modificar el estilo de título del patrón</a:t>
            </a:r>
            <a:endParaRPr lang="es-ES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EEE8855-FE55-4351-B21B-FE33CB8050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73391" y="3602038"/>
            <a:ext cx="3756943" cy="722312"/>
          </a:xfrm>
        </p:spPr>
        <p:txBody>
          <a:bodyPr rtlCol="0"/>
          <a:lstStyle>
            <a:lvl1pPr marL="0" indent="0" algn="l">
              <a:buNone/>
              <a:defRPr sz="1600" spc="-15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smtClean="0"/>
              <a:t>Haga clic para editar el estilo de subtítulo del patrón</a:t>
            </a:r>
            <a:endParaRPr lang="es-ES" dirty="0"/>
          </a:p>
        </p:txBody>
      </p:sp>
      <p:sp>
        <p:nvSpPr>
          <p:cNvPr id="7" name="Gráfico 11">
            <a:extLst>
              <a:ext uri="{FF2B5EF4-FFF2-40B4-BE49-F238E27FC236}">
                <a16:creationId xmlns:a16="http://schemas.microsoft.com/office/drawing/2014/main" id="{54BAE1D8-3DF8-48CA-92C4-2E2064E4A3C5}"/>
              </a:ext>
            </a:extLst>
          </p:cNvPr>
          <p:cNvSpPr/>
          <p:nvPr userDrawn="1"/>
        </p:nvSpPr>
        <p:spPr>
          <a:xfrm>
            <a:off x="8776606" y="3981146"/>
            <a:ext cx="3413965" cy="2695876"/>
          </a:xfrm>
          <a:custGeom>
            <a:avLst/>
            <a:gdLst>
              <a:gd name="connsiteX0" fmla="*/ 4121944 w 4124325"/>
              <a:gd name="connsiteY0" fmla="*/ 1555076 h 3257550"/>
              <a:gd name="connsiteX1" fmla="*/ 4118134 w 4124325"/>
              <a:gd name="connsiteY1" fmla="*/ 1533169 h 3257550"/>
              <a:gd name="connsiteX2" fmla="*/ 2782729 w 4124325"/>
              <a:gd name="connsiteY2" fmla="*/ 39649 h 3257550"/>
              <a:gd name="connsiteX3" fmla="*/ 2108359 w 4124325"/>
              <a:gd name="connsiteY3" fmla="*/ 2436139 h 3257550"/>
              <a:gd name="connsiteX4" fmla="*/ 1262539 w 4124325"/>
              <a:gd name="connsiteY4" fmla="*/ 1310284 h 3257550"/>
              <a:gd name="connsiteX5" fmla="*/ 717709 w 4124325"/>
              <a:gd name="connsiteY5" fmla="*/ 2358986 h 3257550"/>
              <a:gd name="connsiteX6" fmla="*/ 7144 w 4124325"/>
              <a:gd name="connsiteY6" fmla="*/ 3257194 h 3257550"/>
              <a:gd name="connsiteX7" fmla="*/ 4075271 w 4124325"/>
              <a:gd name="connsiteY7" fmla="*/ 3257194 h 3257550"/>
              <a:gd name="connsiteX8" fmla="*/ 4122896 w 4124325"/>
              <a:gd name="connsiteY8" fmla="*/ 3201949 h 3257550"/>
              <a:gd name="connsiteX9" fmla="*/ 4122896 w 4124325"/>
              <a:gd name="connsiteY9" fmla="*/ 1555076 h 3257550"/>
              <a:gd name="connsiteX0" fmla="*/ 4115752 w 4207192"/>
              <a:gd name="connsiteY0" fmla="*/ 3194805 h 3286245"/>
              <a:gd name="connsiteX1" fmla="*/ 4115752 w 4207192"/>
              <a:gd name="connsiteY1" fmla="*/ 1547932 h 3286245"/>
              <a:gd name="connsiteX2" fmla="*/ 4114800 w 4207192"/>
              <a:gd name="connsiteY2" fmla="*/ 1547932 h 3286245"/>
              <a:gd name="connsiteX3" fmla="*/ 4110990 w 4207192"/>
              <a:gd name="connsiteY3" fmla="*/ 1526025 h 3286245"/>
              <a:gd name="connsiteX4" fmla="*/ 2775585 w 4207192"/>
              <a:gd name="connsiteY4" fmla="*/ 32505 h 3286245"/>
              <a:gd name="connsiteX5" fmla="*/ 2101215 w 4207192"/>
              <a:gd name="connsiteY5" fmla="*/ 2428995 h 3286245"/>
              <a:gd name="connsiteX6" fmla="*/ 1255395 w 4207192"/>
              <a:gd name="connsiteY6" fmla="*/ 1303140 h 3286245"/>
              <a:gd name="connsiteX7" fmla="*/ 710565 w 4207192"/>
              <a:gd name="connsiteY7" fmla="*/ 2351842 h 3286245"/>
              <a:gd name="connsiteX8" fmla="*/ 0 w 4207192"/>
              <a:gd name="connsiteY8" fmla="*/ 3250050 h 3286245"/>
              <a:gd name="connsiteX9" fmla="*/ 4068127 w 4207192"/>
              <a:gd name="connsiteY9" fmla="*/ 3250050 h 3286245"/>
              <a:gd name="connsiteX10" fmla="*/ 4207192 w 4207192"/>
              <a:gd name="connsiteY10" fmla="*/ 3286245 h 3286245"/>
              <a:gd name="connsiteX0" fmla="*/ 4115752 w 4207192"/>
              <a:gd name="connsiteY0" fmla="*/ 3194805 h 3286245"/>
              <a:gd name="connsiteX1" fmla="*/ 4115752 w 4207192"/>
              <a:gd name="connsiteY1" fmla="*/ 1547932 h 3286245"/>
              <a:gd name="connsiteX2" fmla="*/ 4114800 w 4207192"/>
              <a:gd name="connsiteY2" fmla="*/ 1547932 h 3286245"/>
              <a:gd name="connsiteX3" fmla="*/ 4110990 w 4207192"/>
              <a:gd name="connsiteY3" fmla="*/ 1526025 h 3286245"/>
              <a:gd name="connsiteX4" fmla="*/ 2775585 w 4207192"/>
              <a:gd name="connsiteY4" fmla="*/ 32505 h 3286245"/>
              <a:gd name="connsiteX5" fmla="*/ 2101215 w 4207192"/>
              <a:gd name="connsiteY5" fmla="*/ 2428995 h 3286245"/>
              <a:gd name="connsiteX6" fmla="*/ 1255395 w 4207192"/>
              <a:gd name="connsiteY6" fmla="*/ 1303140 h 3286245"/>
              <a:gd name="connsiteX7" fmla="*/ 710565 w 4207192"/>
              <a:gd name="connsiteY7" fmla="*/ 2351842 h 3286245"/>
              <a:gd name="connsiteX8" fmla="*/ 0 w 4207192"/>
              <a:gd name="connsiteY8" fmla="*/ 3250050 h 3286245"/>
              <a:gd name="connsiteX9" fmla="*/ 4207192 w 4207192"/>
              <a:gd name="connsiteY9" fmla="*/ 3286245 h 3286245"/>
              <a:gd name="connsiteX0" fmla="*/ 4115752 w 4115752"/>
              <a:gd name="connsiteY0" fmla="*/ 3194805 h 3250050"/>
              <a:gd name="connsiteX1" fmla="*/ 4115752 w 4115752"/>
              <a:gd name="connsiteY1" fmla="*/ 1547932 h 3250050"/>
              <a:gd name="connsiteX2" fmla="*/ 4114800 w 4115752"/>
              <a:gd name="connsiteY2" fmla="*/ 1547932 h 3250050"/>
              <a:gd name="connsiteX3" fmla="*/ 4110990 w 4115752"/>
              <a:gd name="connsiteY3" fmla="*/ 1526025 h 3250050"/>
              <a:gd name="connsiteX4" fmla="*/ 2775585 w 4115752"/>
              <a:gd name="connsiteY4" fmla="*/ 32505 h 3250050"/>
              <a:gd name="connsiteX5" fmla="*/ 2101215 w 4115752"/>
              <a:gd name="connsiteY5" fmla="*/ 2428995 h 3250050"/>
              <a:gd name="connsiteX6" fmla="*/ 1255395 w 4115752"/>
              <a:gd name="connsiteY6" fmla="*/ 1303140 h 3250050"/>
              <a:gd name="connsiteX7" fmla="*/ 710565 w 4115752"/>
              <a:gd name="connsiteY7" fmla="*/ 2351842 h 3250050"/>
              <a:gd name="connsiteX8" fmla="*/ 0 w 4115752"/>
              <a:gd name="connsiteY8" fmla="*/ 3250050 h 3250050"/>
              <a:gd name="connsiteX0" fmla="*/ 4115752 w 4115752"/>
              <a:gd name="connsiteY0" fmla="*/ 1547932 h 3250050"/>
              <a:gd name="connsiteX1" fmla="*/ 4114800 w 4115752"/>
              <a:gd name="connsiteY1" fmla="*/ 1547932 h 3250050"/>
              <a:gd name="connsiteX2" fmla="*/ 4110990 w 4115752"/>
              <a:gd name="connsiteY2" fmla="*/ 1526025 h 3250050"/>
              <a:gd name="connsiteX3" fmla="*/ 2775585 w 4115752"/>
              <a:gd name="connsiteY3" fmla="*/ 32505 h 3250050"/>
              <a:gd name="connsiteX4" fmla="*/ 2101215 w 4115752"/>
              <a:gd name="connsiteY4" fmla="*/ 2428995 h 3250050"/>
              <a:gd name="connsiteX5" fmla="*/ 1255395 w 4115752"/>
              <a:gd name="connsiteY5" fmla="*/ 1303140 h 3250050"/>
              <a:gd name="connsiteX6" fmla="*/ 710565 w 4115752"/>
              <a:gd name="connsiteY6" fmla="*/ 2351842 h 3250050"/>
              <a:gd name="connsiteX7" fmla="*/ 0 w 4115752"/>
              <a:gd name="connsiteY7" fmla="*/ 3250050 h 325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115752" h="3250050">
                <a:moveTo>
                  <a:pt x="4115752" y="1547932"/>
                </a:moveTo>
                <a:lnTo>
                  <a:pt x="4114800" y="1547932"/>
                </a:lnTo>
                <a:cubicBezTo>
                  <a:pt x="4114800" y="1540312"/>
                  <a:pt x="4113847" y="1532692"/>
                  <a:pt x="4110990" y="1526025"/>
                </a:cubicBezTo>
                <a:cubicBezTo>
                  <a:pt x="4060507" y="1391722"/>
                  <a:pt x="3224212" y="-249435"/>
                  <a:pt x="2775585" y="32505"/>
                </a:cubicBezTo>
                <a:cubicBezTo>
                  <a:pt x="2375535" y="283965"/>
                  <a:pt x="2629852" y="2428995"/>
                  <a:pt x="2101215" y="2428995"/>
                </a:cubicBezTo>
                <a:cubicBezTo>
                  <a:pt x="1784985" y="2428995"/>
                  <a:pt x="1670685" y="1303140"/>
                  <a:pt x="1255395" y="1303140"/>
                </a:cubicBezTo>
                <a:cubicBezTo>
                  <a:pt x="1037272" y="1303140"/>
                  <a:pt x="710565" y="1554600"/>
                  <a:pt x="710565" y="2351842"/>
                </a:cubicBezTo>
                <a:cubicBezTo>
                  <a:pt x="710565" y="3149085"/>
                  <a:pt x="0" y="3250050"/>
                  <a:pt x="0" y="3250050"/>
                </a:cubicBezTo>
              </a:path>
            </a:pathLst>
          </a:custGeom>
          <a:noFill/>
          <a:ln w="9525" cap="flat">
            <a:solidFill>
              <a:schemeClr val="bg1"/>
            </a:solidFill>
            <a:prstDash val="dash"/>
            <a:miter/>
          </a:ln>
        </p:spPr>
        <p:txBody>
          <a:bodyPr rtlCol="0" anchor="ctr"/>
          <a:lstStyle/>
          <a:p>
            <a:pPr rtl="0"/>
            <a:endParaRPr lang="es-ES" dirty="0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974E860F-437F-442E-898C-244A0DD5D765}"/>
              </a:ext>
            </a:extLst>
          </p:cNvPr>
          <p:cNvSpPr/>
          <p:nvPr userDrawn="1"/>
        </p:nvSpPr>
        <p:spPr>
          <a:xfrm>
            <a:off x="-9856" y="6822000"/>
            <a:ext cx="12201856" cy="36000"/>
          </a:xfrm>
          <a:prstGeom prst="rect">
            <a:avLst/>
          </a:prstGeom>
          <a:gradFill>
            <a:gsLst>
              <a:gs pos="0">
                <a:schemeClr val="accent4"/>
              </a:gs>
              <a:gs pos="37000">
                <a:schemeClr val="bg1">
                  <a:lumMod val="85000"/>
                </a:schemeClr>
              </a:gs>
              <a:gs pos="100000">
                <a:schemeClr val="accent1"/>
              </a:gs>
              <a:gs pos="68000">
                <a:schemeClr val="tx1">
                  <a:lumMod val="85000"/>
                  <a:lumOff val="15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rtl="0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04264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BF7CBC-CC93-4AB3-9D46-610755058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0000"/>
            <a:ext cx="11473200" cy="540000"/>
          </a:xfrm>
        </p:spPr>
        <p:txBody>
          <a:bodyPr rtlCol="0"/>
          <a:lstStyle/>
          <a:p>
            <a:pPr rtl="0"/>
            <a:r>
              <a:rPr lang="es-ES" noProof="0" smtClean="0"/>
              <a:t>Haga clic para modificar el estilo de título del patrón</a:t>
            </a:r>
            <a:endParaRPr lang="es-ES" noProof="0" dirty="0"/>
          </a:p>
        </p:txBody>
      </p:sp>
      <p:sp>
        <p:nvSpPr>
          <p:cNvPr id="16" name="Subtítulo">
            <a:extLst>
              <a:ext uri="{FF2B5EF4-FFF2-40B4-BE49-F238E27FC236}">
                <a16:creationId xmlns:a16="http://schemas.microsoft.com/office/drawing/2014/main" id="{152317FE-88B5-4D1F-AECF-DA69D6779BE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0363" y="1080000"/>
            <a:ext cx="11471275" cy="360362"/>
          </a:xfrm>
        </p:spPr>
        <p:txBody>
          <a:bodyPr rtlCol="0"/>
          <a:lstStyle>
            <a:lvl1pPr marL="0" indent="0">
              <a:buNone/>
              <a:defRPr sz="2100"/>
            </a:lvl1pPr>
          </a:lstStyle>
          <a:p>
            <a:pPr lvl="0" rtl="0"/>
            <a:r>
              <a:rPr lang="es-ES" noProof="0" dirty="0"/>
              <a:t>Subtítulo</a:t>
            </a:r>
          </a:p>
        </p:txBody>
      </p:sp>
      <p:sp>
        <p:nvSpPr>
          <p:cNvPr id="3" name="Columna izquierda">
            <a:extLst>
              <a:ext uri="{FF2B5EF4-FFF2-40B4-BE49-F238E27FC236}">
                <a16:creationId xmlns:a16="http://schemas.microsoft.com/office/drawing/2014/main" id="{49529B8D-BAD9-4E6D-82F7-0275D8195A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0000" y="1620000"/>
            <a:ext cx="5580000" cy="4500000"/>
          </a:xfrm>
        </p:spPr>
        <p:txBody>
          <a:bodyPr rtlCol="0"/>
          <a:lstStyle/>
          <a:p>
            <a:pPr lvl="0" rtl="0"/>
            <a:r>
              <a:rPr lang="es-ES" noProof="0" smtClean="0"/>
              <a:t>Editar el estilo de texto del patrón</a:t>
            </a:r>
          </a:p>
          <a:p>
            <a:pPr lvl="1" rtl="0"/>
            <a:r>
              <a:rPr lang="es-ES" noProof="0" smtClean="0"/>
              <a:t>Segundo nivel</a:t>
            </a:r>
          </a:p>
          <a:p>
            <a:pPr lvl="2" rtl="0"/>
            <a:r>
              <a:rPr lang="es-ES" noProof="0" smtClean="0"/>
              <a:t>Tercer nivel</a:t>
            </a:r>
          </a:p>
          <a:p>
            <a:pPr lvl="3" rtl="0"/>
            <a:r>
              <a:rPr lang="es-ES" noProof="0" smtClean="0"/>
              <a:t>Cuarto nivel</a:t>
            </a:r>
          </a:p>
          <a:p>
            <a:pPr lvl="4" rtl="0"/>
            <a:r>
              <a:rPr lang="es-ES" noProof="0" smtClean="0"/>
              <a:t>Quinto nivel</a:t>
            </a:r>
            <a:endParaRPr lang="es-ES" noProof="0" dirty="0"/>
          </a:p>
        </p:txBody>
      </p:sp>
      <p:sp>
        <p:nvSpPr>
          <p:cNvPr id="4" name="Columna derecha">
            <a:extLst>
              <a:ext uri="{FF2B5EF4-FFF2-40B4-BE49-F238E27FC236}">
                <a16:creationId xmlns:a16="http://schemas.microsoft.com/office/drawing/2014/main" id="{0AAD114E-6BCC-4476-8E44-12E87D4675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53200" y="1620000"/>
            <a:ext cx="5580000" cy="4500000"/>
          </a:xfrm>
        </p:spPr>
        <p:txBody>
          <a:bodyPr rtlCol="0"/>
          <a:lstStyle/>
          <a:p>
            <a:pPr lvl="0" rtl="0"/>
            <a:r>
              <a:rPr lang="es-ES" noProof="0" smtClean="0"/>
              <a:t>Editar el estilo de texto del patrón</a:t>
            </a:r>
          </a:p>
          <a:p>
            <a:pPr lvl="1" rtl="0"/>
            <a:r>
              <a:rPr lang="es-ES" noProof="0" smtClean="0"/>
              <a:t>Segundo nivel</a:t>
            </a:r>
          </a:p>
          <a:p>
            <a:pPr lvl="2" rtl="0"/>
            <a:r>
              <a:rPr lang="es-ES" noProof="0" smtClean="0"/>
              <a:t>Tercer nivel</a:t>
            </a:r>
          </a:p>
          <a:p>
            <a:pPr lvl="3" rtl="0"/>
            <a:r>
              <a:rPr lang="es-ES" noProof="0" smtClean="0"/>
              <a:t>Cuarto nivel</a:t>
            </a:r>
          </a:p>
          <a:p>
            <a:pPr lvl="4" rtl="0"/>
            <a:r>
              <a:rPr lang="es-ES" noProof="0" smtClean="0"/>
              <a:t>Quinto nivel</a:t>
            </a:r>
            <a:endParaRPr lang="es-ES" noProof="0" dirty="0"/>
          </a:p>
        </p:txBody>
      </p:sp>
      <p:sp>
        <p:nvSpPr>
          <p:cNvPr id="5" name="Marcador de posición de pie de página 4">
            <a:extLst>
              <a:ext uri="{FF2B5EF4-FFF2-40B4-BE49-F238E27FC236}">
                <a16:creationId xmlns:a16="http://schemas.microsoft.com/office/drawing/2014/main" id="{3CFF9123-1F0C-4BD2-8233-FEE5B2A4661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es-ES" noProof="0" dirty="0"/>
              <a:t>Agregar un pie de página</a:t>
            </a:r>
          </a:p>
        </p:txBody>
      </p:sp>
      <p:sp>
        <p:nvSpPr>
          <p:cNvPr id="6" name="Marcador de posición de número de diapositiva 5">
            <a:extLst>
              <a:ext uri="{FF2B5EF4-FFF2-40B4-BE49-F238E27FC236}">
                <a16:creationId xmlns:a16="http://schemas.microsoft.com/office/drawing/2014/main" id="{111E8981-59A6-4480-80A6-5619C220178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3119239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o títul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9DDDF3-2E7E-4175-ACE9-B214DCE40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 smtClean="0"/>
              <a:t>Haga clic para modificar el estilo de título del patrón</a:t>
            </a:r>
            <a:endParaRPr lang="es-ES" noProof="0" dirty="0"/>
          </a:p>
        </p:txBody>
      </p:sp>
      <p:sp>
        <p:nvSpPr>
          <p:cNvPr id="8" name="Subtítulo">
            <a:extLst>
              <a:ext uri="{FF2B5EF4-FFF2-40B4-BE49-F238E27FC236}">
                <a16:creationId xmlns:a16="http://schemas.microsoft.com/office/drawing/2014/main" id="{5302A3D4-CF60-41AF-924C-B30D3FD9975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0363" y="1080000"/>
            <a:ext cx="11471275" cy="360362"/>
          </a:xfrm>
        </p:spPr>
        <p:txBody>
          <a:bodyPr rtlCol="0"/>
          <a:lstStyle>
            <a:lvl1pPr marL="0" indent="0">
              <a:buNone/>
              <a:defRPr sz="2100"/>
            </a:lvl1pPr>
          </a:lstStyle>
          <a:p>
            <a:pPr lvl="0" rtl="0"/>
            <a:r>
              <a:rPr lang="es-ES" noProof="0" dirty="0"/>
              <a:t>Subtítulo</a:t>
            </a: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2E0E8FCF-8FC7-49D2-9516-7662294E35B7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es-ES" noProof="0" dirty="0"/>
              <a:t>Agregue un pie de página</a:t>
            </a:r>
          </a:p>
        </p:txBody>
      </p:sp>
      <p:sp>
        <p:nvSpPr>
          <p:cNvPr id="4" name="Marcador de posición de número de diapositiva 3">
            <a:extLst>
              <a:ext uri="{FF2B5EF4-FFF2-40B4-BE49-F238E27FC236}">
                <a16:creationId xmlns:a16="http://schemas.microsoft.com/office/drawing/2014/main" id="{216208B4-CFD5-4FAE-9519-74EFAC0B036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421223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id="{BAED074E-AB07-44D1-8B4E-189EAEF798D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es-ES" noProof="0" dirty="0"/>
              <a:t>Agregue un pie de página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2801D44B-9877-40D1-B788-EE3BFD57C5A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9466374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ínea divisor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n 14">
            <a:extLst>
              <a:ext uri="{FF2B5EF4-FFF2-40B4-BE49-F238E27FC236}">
                <a16:creationId xmlns:a16="http://schemas.microsoft.com/office/drawing/2014/main" id="{9FB83C35-D975-48B4-8E79-AB7A1A80DFC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7799832" cy="6675120"/>
          </a:xfrm>
          <a:prstGeom prst="rect">
            <a:avLst/>
          </a:prstGeom>
        </p:spPr>
      </p:pic>
      <p:sp>
        <p:nvSpPr>
          <p:cNvPr id="11" name="Rectángulo 10">
            <a:extLst>
              <a:ext uri="{FF2B5EF4-FFF2-40B4-BE49-F238E27FC236}">
                <a16:creationId xmlns:a16="http://schemas.microsoft.com/office/drawing/2014/main" id="{DD7E187E-6082-49C3-B795-CC4321FE39F8}"/>
              </a:ext>
            </a:extLst>
          </p:cNvPr>
          <p:cNvSpPr/>
          <p:nvPr userDrawn="1"/>
        </p:nvSpPr>
        <p:spPr>
          <a:xfrm>
            <a:off x="6671" y="0"/>
            <a:ext cx="7802524" cy="6677644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12" name="Marcador de posición de imagen 9">
            <a:extLst>
              <a:ext uri="{FF2B5EF4-FFF2-40B4-BE49-F238E27FC236}">
                <a16:creationId xmlns:a16="http://schemas.microsoft.com/office/drawing/2014/main" id="{8FBFF6A8-5ABD-4191-81E4-C9F86380A56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801097" y="1"/>
            <a:ext cx="4389475" cy="6677644"/>
          </a:xfrm>
          <a:solidFill>
            <a:schemeClr val="bg1">
              <a:lumMod val="95000"/>
            </a:schemeClr>
          </a:solidFill>
        </p:spPr>
        <p:txBody>
          <a:bodyPr rtlCol="0" anchor="ctr"/>
          <a:lstStyle>
            <a:lvl1pPr marL="0" indent="0" algn="ctr">
              <a:buNone/>
              <a:defRPr sz="16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es-ES" noProof="0" dirty="0"/>
              <a:t>Inserte o arrastre y coloque su imagen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6E27D1E-1708-4D17-AB85-058EE0C34776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gradFill>
            <a:gsLst>
              <a:gs pos="82000">
                <a:schemeClr val="tx1">
                  <a:lumMod val="85000"/>
                  <a:lumOff val="15000"/>
                </a:schemeClr>
              </a:gs>
              <a:gs pos="100000">
                <a:schemeClr val="tx1"/>
              </a:gs>
            </a:gsLst>
          </a:gradFill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 dirty="0"/>
              <a:t>Agregar un pie de página</a:t>
            </a:r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69529A18-E6EB-4081-B804-B2FCF5287DF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594400" y="6678000"/>
            <a:ext cx="597600" cy="144000"/>
          </a:xfrm>
        </p:spPr>
        <p:txBody>
          <a:bodyPr rtlCol="0"/>
          <a:lstStyle/>
          <a:p>
            <a:pPr rtl="0"/>
            <a:fld id="{058DB212-BFA2-403F-85EF-DFD3FF6D973A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  <p:sp>
        <p:nvSpPr>
          <p:cNvPr id="13" name="Título 1">
            <a:extLst>
              <a:ext uri="{FF2B5EF4-FFF2-40B4-BE49-F238E27FC236}">
                <a16:creationId xmlns:a16="http://schemas.microsoft.com/office/drawing/2014/main" id="{C6A78464-8D00-4B94-90C7-90F1B54C8A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73834" y="2481141"/>
            <a:ext cx="3759807" cy="1547813"/>
          </a:xfrm>
        </p:spPr>
        <p:txBody>
          <a:bodyPr rtlCol="0" anchor="b"/>
          <a:lstStyle>
            <a:lvl1pPr algn="l">
              <a:lnSpc>
                <a:spcPts val="4000"/>
              </a:lnSpc>
              <a:defRPr sz="4800" spc="-15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 smtClean="0"/>
              <a:t>Haga clic para modificar el estilo de título del patrón</a:t>
            </a:r>
            <a:endParaRPr lang="es-ES" noProof="0" dirty="0"/>
          </a:p>
        </p:txBody>
      </p:sp>
      <p:sp>
        <p:nvSpPr>
          <p:cNvPr id="14" name="Subtítulo 2">
            <a:extLst>
              <a:ext uri="{FF2B5EF4-FFF2-40B4-BE49-F238E27FC236}">
                <a16:creationId xmlns:a16="http://schemas.microsoft.com/office/drawing/2014/main" id="{3CDBDF0B-F377-47FD-9DA1-C3BDA7C1DE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73833" y="4220102"/>
            <a:ext cx="3756943" cy="722312"/>
          </a:xfrm>
        </p:spPr>
        <p:txBody>
          <a:bodyPr rtlCol="0"/>
          <a:lstStyle>
            <a:lvl1pPr marL="0" indent="0" algn="l">
              <a:buNone/>
              <a:defRPr sz="1600" spc="-15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 smtClean="0"/>
              <a:t>Haga clic para editar el estilo de subtítulo del patrón</a:t>
            </a:r>
            <a:endParaRPr lang="es-ES" noProof="0" dirty="0"/>
          </a:p>
        </p:txBody>
      </p:sp>
      <p:sp>
        <p:nvSpPr>
          <p:cNvPr id="18" name="Gráfico 15">
            <a:extLst>
              <a:ext uri="{FF2B5EF4-FFF2-40B4-BE49-F238E27FC236}">
                <a16:creationId xmlns:a16="http://schemas.microsoft.com/office/drawing/2014/main" id="{F50292C9-54F6-4F7B-A885-34CE1E3B0351}"/>
              </a:ext>
            </a:extLst>
          </p:cNvPr>
          <p:cNvSpPr/>
          <p:nvPr/>
        </p:nvSpPr>
        <p:spPr>
          <a:xfrm flipH="1">
            <a:off x="-1428" y="4123811"/>
            <a:ext cx="6027420" cy="2599249"/>
          </a:xfrm>
          <a:custGeom>
            <a:avLst/>
            <a:gdLst>
              <a:gd name="connsiteX0" fmla="*/ 7144 w 6505575"/>
              <a:gd name="connsiteY0" fmla="*/ 2606393 h 2609850"/>
              <a:gd name="connsiteX1" fmla="*/ 881539 w 6505575"/>
              <a:gd name="connsiteY1" fmla="*/ 2062516 h 2609850"/>
              <a:gd name="connsiteX2" fmla="*/ 1477804 w 6505575"/>
              <a:gd name="connsiteY2" fmla="*/ 2056801 h 2609850"/>
              <a:gd name="connsiteX3" fmla="*/ 1569244 w 6505575"/>
              <a:gd name="connsiteY3" fmla="*/ 2112046 h 2609850"/>
              <a:gd name="connsiteX4" fmla="*/ 2539841 w 6505575"/>
              <a:gd name="connsiteY4" fmla="*/ 2084423 h 2609850"/>
              <a:gd name="connsiteX5" fmla="*/ 3238976 w 6505575"/>
              <a:gd name="connsiteY5" fmla="*/ 1611031 h 2609850"/>
              <a:gd name="connsiteX6" fmla="*/ 3642836 w 6505575"/>
              <a:gd name="connsiteY6" fmla="*/ 1590076 h 2609850"/>
              <a:gd name="connsiteX7" fmla="*/ 3963829 w 6505575"/>
              <a:gd name="connsiteY7" fmla="*/ 1762478 h 2609850"/>
              <a:gd name="connsiteX8" fmla="*/ 4862989 w 6505575"/>
              <a:gd name="connsiteY8" fmla="*/ 1455773 h 2609850"/>
              <a:gd name="connsiteX9" fmla="*/ 5106829 w 6505575"/>
              <a:gd name="connsiteY9" fmla="*/ 734731 h 2609850"/>
              <a:gd name="connsiteX10" fmla="*/ 6034564 w 6505575"/>
              <a:gd name="connsiteY10" fmla="*/ 69886 h 2609850"/>
              <a:gd name="connsiteX11" fmla="*/ 6034564 w 6505575"/>
              <a:gd name="connsiteY11" fmla="*/ 69886 h 2609850"/>
              <a:gd name="connsiteX12" fmla="*/ 6507004 w 6505575"/>
              <a:gd name="connsiteY12" fmla="*/ 1395766 h 2609850"/>
              <a:gd name="connsiteX13" fmla="*/ 6507004 w 6505575"/>
              <a:gd name="connsiteY13" fmla="*/ 2605441 h 2609850"/>
              <a:gd name="connsiteX14" fmla="*/ 7144 w 6505575"/>
              <a:gd name="connsiteY14" fmla="*/ 2605441 h 2609850"/>
              <a:gd name="connsiteX0" fmla="*/ 6499860 w 6591300"/>
              <a:gd name="connsiteY0" fmla="*/ 1388622 h 2599249"/>
              <a:gd name="connsiteX1" fmla="*/ 6499860 w 6591300"/>
              <a:gd name="connsiteY1" fmla="*/ 2598297 h 2599249"/>
              <a:gd name="connsiteX2" fmla="*/ 0 w 6591300"/>
              <a:gd name="connsiteY2" fmla="*/ 2598297 h 2599249"/>
              <a:gd name="connsiteX3" fmla="*/ 0 w 6591300"/>
              <a:gd name="connsiteY3" fmla="*/ 2599249 h 2599249"/>
              <a:gd name="connsiteX4" fmla="*/ 874395 w 6591300"/>
              <a:gd name="connsiteY4" fmla="*/ 2055372 h 2599249"/>
              <a:gd name="connsiteX5" fmla="*/ 1470660 w 6591300"/>
              <a:gd name="connsiteY5" fmla="*/ 2049657 h 2599249"/>
              <a:gd name="connsiteX6" fmla="*/ 1562100 w 6591300"/>
              <a:gd name="connsiteY6" fmla="*/ 2104902 h 2599249"/>
              <a:gd name="connsiteX7" fmla="*/ 2532697 w 6591300"/>
              <a:gd name="connsiteY7" fmla="*/ 2077279 h 2599249"/>
              <a:gd name="connsiteX8" fmla="*/ 3231832 w 6591300"/>
              <a:gd name="connsiteY8" fmla="*/ 1603887 h 2599249"/>
              <a:gd name="connsiteX9" fmla="*/ 3635692 w 6591300"/>
              <a:gd name="connsiteY9" fmla="*/ 1582932 h 2599249"/>
              <a:gd name="connsiteX10" fmla="*/ 3956685 w 6591300"/>
              <a:gd name="connsiteY10" fmla="*/ 1755334 h 2599249"/>
              <a:gd name="connsiteX11" fmla="*/ 4855845 w 6591300"/>
              <a:gd name="connsiteY11" fmla="*/ 1448629 h 2599249"/>
              <a:gd name="connsiteX12" fmla="*/ 5099685 w 6591300"/>
              <a:gd name="connsiteY12" fmla="*/ 727587 h 2599249"/>
              <a:gd name="connsiteX13" fmla="*/ 6027420 w 6591300"/>
              <a:gd name="connsiteY13" fmla="*/ 62742 h 2599249"/>
              <a:gd name="connsiteX14" fmla="*/ 6027420 w 6591300"/>
              <a:gd name="connsiteY14" fmla="*/ 62742 h 2599249"/>
              <a:gd name="connsiteX15" fmla="*/ 6591300 w 6591300"/>
              <a:gd name="connsiteY15" fmla="*/ 1480062 h 2599249"/>
              <a:gd name="connsiteX0" fmla="*/ 6499860 w 6591300"/>
              <a:gd name="connsiteY0" fmla="*/ 2598297 h 2599249"/>
              <a:gd name="connsiteX1" fmla="*/ 0 w 6591300"/>
              <a:gd name="connsiteY1" fmla="*/ 2598297 h 2599249"/>
              <a:gd name="connsiteX2" fmla="*/ 0 w 6591300"/>
              <a:gd name="connsiteY2" fmla="*/ 2599249 h 2599249"/>
              <a:gd name="connsiteX3" fmla="*/ 874395 w 6591300"/>
              <a:gd name="connsiteY3" fmla="*/ 2055372 h 2599249"/>
              <a:gd name="connsiteX4" fmla="*/ 1470660 w 6591300"/>
              <a:gd name="connsiteY4" fmla="*/ 2049657 h 2599249"/>
              <a:gd name="connsiteX5" fmla="*/ 1562100 w 6591300"/>
              <a:gd name="connsiteY5" fmla="*/ 2104902 h 2599249"/>
              <a:gd name="connsiteX6" fmla="*/ 2532697 w 6591300"/>
              <a:gd name="connsiteY6" fmla="*/ 2077279 h 2599249"/>
              <a:gd name="connsiteX7" fmla="*/ 3231832 w 6591300"/>
              <a:gd name="connsiteY7" fmla="*/ 1603887 h 2599249"/>
              <a:gd name="connsiteX8" fmla="*/ 3635692 w 6591300"/>
              <a:gd name="connsiteY8" fmla="*/ 1582932 h 2599249"/>
              <a:gd name="connsiteX9" fmla="*/ 3956685 w 6591300"/>
              <a:gd name="connsiteY9" fmla="*/ 1755334 h 2599249"/>
              <a:gd name="connsiteX10" fmla="*/ 4855845 w 6591300"/>
              <a:gd name="connsiteY10" fmla="*/ 1448629 h 2599249"/>
              <a:gd name="connsiteX11" fmla="*/ 5099685 w 6591300"/>
              <a:gd name="connsiteY11" fmla="*/ 727587 h 2599249"/>
              <a:gd name="connsiteX12" fmla="*/ 6027420 w 6591300"/>
              <a:gd name="connsiteY12" fmla="*/ 62742 h 2599249"/>
              <a:gd name="connsiteX13" fmla="*/ 6027420 w 6591300"/>
              <a:gd name="connsiteY13" fmla="*/ 62742 h 2599249"/>
              <a:gd name="connsiteX14" fmla="*/ 6591300 w 6591300"/>
              <a:gd name="connsiteY14" fmla="*/ 1480062 h 2599249"/>
              <a:gd name="connsiteX0" fmla="*/ 0 w 6591300"/>
              <a:gd name="connsiteY0" fmla="*/ 2598297 h 2599249"/>
              <a:gd name="connsiteX1" fmla="*/ 0 w 6591300"/>
              <a:gd name="connsiteY1" fmla="*/ 2599249 h 2599249"/>
              <a:gd name="connsiteX2" fmla="*/ 874395 w 6591300"/>
              <a:gd name="connsiteY2" fmla="*/ 2055372 h 2599249"/>
              <a:gd name="connsiteX3" fmla="*/ 1470660 w 6591300"/>
              <a:gd name="connsiteY3" fmla="*/ 2049657 h 2599249"/>
              <a:gd name="connsiteX4" fmla="*/ 1562100 w 6591300"/>
              <a:gd name="connsiteY4" fmla="*/ 2104902 h 2599249"/>
              <a:gd name="connsiteX5" fmla="*/ 2532697 w 6591300"/>
              <a:gd name="connsiteY5" fmla="*/ 2077279 h 2599249"/>
              <a:gd name="connsiteX6" fmla="*/ 3231832 w 6591300"/>
              <a:gd name="connsiteY6" fmla="*/ 1603887 h 2599249"/>
              <a:gd name="connsiteX7" fmla="*/ 3635692 w 6591300"/>
              <a:gd name="connsiteY7" fmla="*/ 1582932 h 2599249"/>
              <a:gd name="connsiteX8" fmla="*/ 3956685 w 6591300"/>
              <a:gd name="connsiteY8" fmla="*/ 1755334 h 2599249"/>
              <a:gd name="connsiteX9" fmla="*/ 4855845 w 6591300"/>
              <a:gd name="connsiteY9" fmla="*/ 1448629 h 2599249"/>
              <a:gd name="connsiteX10" fmla="*/ 5099685 w 6591300"/>
              <a:gd name="connsiteY10" fmla="*/ 727587 h 2599249"/>
              <a:gd name="connsiteX11" fmla="*/ 6027420 w 6591300"/>
              <a:gd name="connsiteY11" fmla="*/ 62742 h 2599249"/>
              <a:gd name="connsiteX12" fmla="*/ 6027420 w 6591300"/>
              <a:gd name="connsiteY12" fmla="*/ 62742 h 2599249"/>
              <a:gd name="connsiteX13" fmla="*/ 6591300 w 6591300"/>
              <a:gd name="connsiteY13" fmla="*/ 1480062 h 2599249"/>
              <a:gd name="connsiteX0" fmla="*/ 0 w 6027420"/>
              <a:gd name="connsiteY0" fmla="*/ 2598297 h 2599249"/>
              <a:gd name="connsiteX1" fmla="*/ 0 w 6027420"/>
              <a:gd name="connsiteY1" fmla="*/ 2599249 h 2599249"/>
              <a:gd name="connsiteX2" fmla="*/ 874395 w 6027420"/>
              <a:gd name="connsiteY2" fmla="*/ 2055372 h 2599249"/>
              <a:gd name="connsiteX3" fmla="*/ 1470660 w 6027420"/>
              <a:gd name="connsiteY3" fmla="*/ 2049657 h 2599249"/>
              <a:gd name="connsiteX4" fmla="*/ 1562100 w 6027420"/>
              <a:gd name="connsiteY4" fmla="*/ 2104902 h 2599249"/>
              <a:gd name="connsiteX5" fmla="*/ 2532697 w 6027420"/>
              <a:gd name="connsiteY5" fmla="*/ 2077279 h 2599249"/>
              <a:gd name="connsiteX6" fmla="*/ 3231832 w 6027420"/>
              <a:gd name="connsiteY6" fmla="*/ 1603887 h 2599249"/>
              <a:gd name="connsiteX7" fmla="*/ 3635692 w 6027420"/>
              <a:gd name="connsiteY7" fmla="*/ 1582932 h 2599249"/>
              <a:gd name="connsiteX8" fmla="*/ 3956685 w 6027420"/>
              <a:gd name="connsiteY8" fmla="*/ 1755334 h 2599249"/>
              <a:gd name="connsiteX9" fmla="*/ 4855845 w 6027420"/>
              <a:gd name="connsiteY9" fmla="*/ 1448629 h 2599249"/>
              <a:gd name="connsiteX10" fmla="*/ 5099685 w 6027420"/>
              <a:gd name="connsiteY10" fmla="*/ 727587 h 2599249"/>
              <a:gd name="connsiteX11" fmla="*/ 6027420 w 6027420"/>
              <a:gd name="connsiteY11" fmla="*/ 62742 h 2599249"/>
              <a:gd name="connsiteX12" fmla="*/ 6027420 w 6027420"/>
              <a:gd name="connsiteY12" fmla="*/ 62742 h 2599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027420" h="2599249">
                <a:moveTo>
                  <a:pt x="0" y="2598297"/>
                </a:moveTo>
                <a:lnTo>
                  <a:pt x="0" y="2599249"/>
                </a:lnTo>
                <a:lnTo>
                  <a:pt x="874395" y="2055372"/>
                </a:lnTo>
                <a:cubicBezTo>
                  <a:pt x="1056322" y="1942024"/>
                  <a:pt x="1286827" y="1940119"/>
                  <a:pt x="1470660" y="2049657"/>
                </a:cubicBezTo>
                <a:lnTo>
                  <a:pt x="1562100" y="2104902"/>
                </a:lnTo>
                <a:cubicBezTo>
                  <a:pt x="1863090" y="2284924"/>
                  <a:pt x="2241232" y="2273494"/>
                  <a:pt x="2532697" y="2077279"/>
                </a:cubicBezTo>
                <a:lnTo>
                  <a:pt x="3231832" y="1603887"/>
                </a:lnTo>
                <a:cubicBezTo>
                  <a:pt x="3351847" y="1521972"/>
                  <a:pt x="3508057" y="1514352"/>
                  <a:pt x="3635692" y="1582932"/>
                </a:cubicBezTo>
                <a:lnTo>
                  <a:pt x="3956685" y="1755334"/>
                </a:lnTo>
                <a:cubicBezTo>
                  <a:pt x="4288155" y="1933452"/>
                  <a:pt x="4701540" y="1792482"/>
                  <a:pt x="4855845" y="1448629"/>
                </a:cubicBezTo>
                <a:lnTo>
                  <a:pt x="5099685" y="727587"/>
                </a:lnTo>
                <a:cubicBezTo>
                  <a:pt x="5228273" y="156087"/>
                  <a:pt x="5863590" y="-137283"/>
                  <a:pt x="6027420" y="62742"/>
                </a:cubicBezTo>
                <a:lnTo>
                  <a:pt x="6027420" y="62742"/>
                </a:lnTo>
              </a:path>
            </a:pathLst>
          </a:custGeom>
          <a:noFill/>
          <a:ln w="9525" cap="flat">
            <a:solidFill>
              <a:schemeClr val="bg1"/>
            </a:solidFill>
            <a:prstDash val="dash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rtl="0"/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120236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de tex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BF7CBC-CC93-4AB3-9D46-610755058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0000"/>
            <a:ext cx="6993300" cy="540000"/>
          </a:xfrm>
        </p:spPr>
        <p:txBody>
          <a:bodyPr rtlCol="0"/>
          <a:lstStyle/>
          <a:p>
            <a:pPr rtl="0"/>
            <a:r>
              <a:rPr lang="es-ES" noProof="0" smtClean="0"/>
              <a:t>Haga clic para modificar el estilo de título del patrón</a:t>
            </a:r>
            <a:endParaRPr lang="es-ES" noProof="0" dirty="0"/>
          </a:p>
        </p:txBody>
      </p:sp>
      <p:sp>
        <p:nvSpPr>
          <p:cNvPr id="16" name="Subtítulo">
            <a:extLst>
              <a:ext uri="{FF2B5EF4-FFF2-40B4-BE49-F238E27FC236}">
                <a16:creationId xmlns:a16="http://schemas.microsoft.com/office/drawing/2014/main" id="{152317FE-88B5-4D1F-AECF-DA69D6779BE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0363" y="1080000"/>
            <a:ext cx="6992937" cy="360362"/>
          </a:xfrm>
        </p:spPr>
        <p:txBody>
          <a:bodyPr rtlCol="0"/>
          <a:lstStyle>
            <a:lvl1pPr marL="0" indent="0">
              <a:buNone/>
              <a:defRPr sz="2100"/>
            </a:lvl1pPr>
          </a:lstStyle>
          <a:p>
            <a:pPr lvl="0" rtl="0"/>
            <a:r>
              <a:rPr lang="es-ES" noProof="0" dirty="0"/>
              <a:t>Subtítulo</a:t>
            </a:r>
          </a:p>
        </p:txBody>
      </p:sp>
      <p:sp>
        <p:nvSpPr>
          <p:cNvPr id="3" name="Columna izquierda">
            <a:extLst>
              <a:ext uri="{FF2B5EF4-FFF2-40B4-BE49-F238E27FC236}">
                <a16:creationId xmlns:a16="http://schemas.microsoft.com/office/drawing/2014/main" id="{49529B8D-BAD9-4E6D-82F7-0275D8195A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0000" y="1620000"/>
            <a:ext cx="6992936" cy="4500000"/>
          </a:xfrm>
        </p:spPr>
        <p:txBody>
          <a:bodyPr rtlCol="0"/>
          <a:lstStyle/>
          <a:p>
            <a:pPr lvl="0" rtl="0"/>
            <a:r>
              <a:rPr lang="es-ES" noProof="0" smtClean="0"/>
              <a:t>Editar el estilo de texto del patrón</a:t>
            </a:r>
          </a:p>
          <a:p>
            <a:pPr lvl="1" rtl="0"/>
            <a:r>
              <a:rPr lang="es-ES" noProof="0" smtClean="0"/>
              <a:t>Segundo nivel</a:t>
            </a:r>
          </a:p>
          <a:p>
            <a:pPr lvl="2" rtl="0"/>
            <a:r>
              <a:rPr lang="es-ES" noProof="0" smtClean="0"/>
              <a:t>Tercer nivel</a:t>
            </a:r>
          </a:p>
          <a:p>
            <a:pPr lvl="3" rtl="0"/>
            <a:r>
              <a:rPr lang="es-ES" noProof="0" smtClean="0"/>
              <a:t>Cuarto nivel</a:t>
            </a:r>
          </a:p>
          <a:p>
            <a:pPr lvl="4" rtl="0"/>
            <a:r>
              <a:rPr lang="es-ES" noProof="0" smtClean="0"/>
              <a:t>Quinto nivel</a:t>
            </a:r>
            <a:endParaRPr lang="es-ES" noProof="0" dirty="0"/>
          </a:p>
        </p:txBody>
      </p:sp>
      <p:sp>
        <p:nvSpPr>
          <p:cNvPr id="6" name="Marcador de posición de imagen 5">
            <a:extLst>
              <a:ext uri="{FF2B5EF4-FFF2-40B4-BE49-F238E27FC236}">
                <a16:creationId xmlns:a16="http://schemas.microsoft.com/office/drawing/2014/main" id="{3B63572F-04A5-456D-9066-1A65AFF5E68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804150" y="1"/>
            <a:ext cx="4387850" cy="6679488"/>
          </a:xfrm>
          <a:solidFill>
            <a:schemeClr val="bg1">
              <a:lumMod val="95000"/>
            </a:schemeClr>
          </a:solidFill>
        </p:spPr>
        <p:txBody>
          <a:bodyPr rtlCol="0" anchor="ctr"/>
          <a:lstStyle>
            <a:lvl1pPr marL="0" indent="0" algn="ctr">
              <a:buNone/>
              <a:defRPr sz="16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es-ES" noProof="0" dirty="0"/>
              <a:t>Inserte o arrastre y coloque su imagen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BC263EBA-2C46-40FB-9D48-819ED0C8994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es-ES" noProof="0" dirty="0"/>
              <a:t>Agregue un pie de página</a:t>
            </a:r>
          </a:p>
        </p:txBody>
      </p:sp>
      <p:sp>
        <p:nvSpPr>
          <p:cNvPr id="5" name="Marcador de posición de número de diapositiva 4">
            <a:extLst>
              <a:ext uri="{FF2B5EF4-FFF2-40B4-BE49-F238E27FC236}">
                <a16:creationId xmlns:a16="http://schemas.microsoft.com/office/drawing/2014/main" id="{719230BC-20AB-4DD9-AF5C-47BA72E5698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6428578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de tex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ángulo 12">
            <a:extLst>
              <a:ext uri="{FF2B5EF4-FFF2-40B4-BE49-F238E27FC236}">
                <a16:creationId xmlns:a16="http://schemas.microsoft.com/office/drawing/2014/main" id="{95A87C21-15CD-48D8-B583-89B110156879}"/>
              </a:ext>
            </a:extLst>
          </p:cNvPr>
          <p:cNvSpPr/>
          <p:nvPr userDrawn="1"/>
        </p:nvSpPr>
        <p:spPr>
          <a:xfrm>
            <a:off x="7804351" y="0"/>
            <a:ext cx="4386221" cy="6677022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DBF7CBC-CC93-4AB3-9D46-610755058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0000"/>
            <a:ext cx="6993300" cy="540000"/>
          </a:xfrm>
        </p:spPr>
        <p:txBody>
          <a:bodyPr rtlCol="0"/>
          <a:lstStyle/>
          <a:p>
            <a:pPr rtl="0"/>
            <a:r>
              <a:rPr lang="es-ES" noProof="0" smtClean="0"/>
              <a:t>Haga clic para modificar el estilo de título del patrón</a:t>
            </a:r>
            <a:endParaRPr lang="es-ES" noProof="0" dirty="0"/>
          </a:p>
        </p:txBody>
      </p:sp>
      <p:sp>
        <p:nvSpPr>
          <p:cNvPr id="16" name="Subtítulo">
            <a:extLst>
              <a:ext uri="{FF2B5EF4-FFF2-40B4-BE49-F238E27FC236}">
                <a16:creationId xmlns:a16="http://schemas.microsoft.com/office/drawing/2014/main" id="{152317FE-88B5-4D1F-AECF-DA69D6779BE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0363" y="1080000"/>
            <a:ext cx="6992937" cy="360362"/>
          </a:xfrm>
        </p:spPr>
        <p:txBody>
          <a:bodyPr rtlCol="0"/>
          <a:lstStyle>
            <a:lvl1pPr marL="0" indent="0">
              <a:buNone/>
              <a:defRPr sz="2100"/>
            </a:lvl1pPr>
          </a:lstStyle>
          <a:p>
            <a:pPr lvl="0" rtl="0"/>
            <a:r>
              <a:rPr lang="es-ES" noProof="0" dirty="0"/>
              <a:t>Subtítulo</a:t>
            </a:r>
          </a:p>
        </p:txBody>
      </p:sp>
      <p:sp>
        <p:nvSpPr>
          <p:cNvPr id="3" name="Columna izquierda">
            <a:extLst>
              <a:ext uri="{FF2B5EF4-FFF2-40B4-BE49-F238E27FC236}">
                <a16:creationId xmlns:a16="http://schemas.microsoft.com/office/drawing/2014/main" id="{49529B8D-BAD9-4E6D-82F7-0275D8195A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0000" y="1620000"/>
            <a:ext cx="6992936" cy="4500000"/>
          </a:xfrm>
        </p:spPr>
        <p:txBody>
          <a:bodyPr rtlCol="0"/>
          <a:lstStyle/>
          <a:p>
            <a:pPr lvl="0" rtl="0"/>
            <a:r>
              <a:rPr lang="es-ES" noProof="0" smtClean="0"/>
              <a:t>Editar el estilo de texto del patrón</a:t>
            </a:r>
          </a:p>
          <a:p>
            <a:pPr lvl="1" rtl="0"/>
            <a:r>
              <a:rPr lang="es-ES" noProof="0" smtClean="0"/>
              <a:t>Segundo nivel</a:t>
            </a:r>
          </a:p>
          <a:p>
            <a:pPr lvl="2" rtl="0"/>
            <a:r>
              <a:rPr lang="es-ES" noProof="0" smtClean="0"/>
              <a:t>Tercer nivel</a:t>
            </a:r>
          </a:p>
          <a:p>
            <a:pPr lvl="3" rtl="0"/>
            <a:r>
              <a:rPr lang="es-ES" noProof="0" smtClean="0"/>
              <a:t>Cuarto nivel</a:t>
            </a:r>
          </a:p>
          <a:p>
            <a:pPr lvl="4" rtl="0"/>
            <a:r>
              <a:rPr lang="es-ES" noProof="0" smtClean="0"/>
              <a:t>Quinto nivel</a:t>
            </a:r>
            <a:endParaRPr lang="es-ES" noProof="0" dirty="0"/>
          </a:p>
        </p:txBody>
      </p:sp>
      <p:sp>
        <p:nvSpPr>
          <p:cNvPr id="6" name="Marcador de posición de imagen 5">
            <a:extLst>
              <a:ext uri="{FF2B5EF4-FFF2-40B4-BE49-F238E27FC236}">
                <a16:creationId xmlns:a16="http://schemas.microsoft.com/office/drawing/2014/main" id="{3B63572F-04A5-456D-9066-1A65AFF5E68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127752" y="4320000"/>
            <a:ext cx="1800000" cy="1800000"/>
          </a:xfrm>
          <a:solidFill>
            <a:schemeClr val="bg1"/>
          </a:solidFill>
        </p:spPr>
        <p:txBody>
          <a:bodyPr rtlCol="0" anchor="ctr"/>
          <a:lstStyle>
            <a:lvl1pPr marL="0" indent="0" algn="ctr">
              <a:buNone/>
              <a:defRPr sz="16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es-ES" noProof="0" dirty="0"/>
              <a:t>Inserte o arrastre y coloque su imagen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BC263EBA-2C46-40FB-9D48-819ED0C8994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es-ES" noProof="0" dirty="0"/>
              <a:t>Agregue un pie de página</a:t>
            </a:r>
          </a:p>
        </p:txBody>
      </p:sp>
      <p:sp>
        <p:nvSpPr>
          <p:cNvPr id="5" name="Marcador de posición de número de diapositiva 4">
            <a:extLst>
              <a:ext uri="{FF2B5EF4-FFF2-40B4-BE49-F238E27FC236}">
                <a16:creationId xmlns:a16="http://schemas.microsoft.com/office/drawing/2014/main" id="{719230BC-20AB-4DD9-AF5C-47BA72E5698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  <p:sp>
        <p:nvSpPr>
          <p:cNvPr id="8" name="Marcador de posición de imagen 5">
            <a:extLst>
              <a:ext uri="{FF2B5EF4-FFF2-40B4-BE49-F238E27FC236}">
                <a16:creationId xmlns:a16="http://schemas.microsoft.com/office/drawing/2014/main" id="{5092E684-C621-4F92-A05A-A167EEF4627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0057037" y="4320000"/>
            <a:ext cx="1800000" cy="1800000"/>
          </a:xfrm>
          <a:solidFill>
            <a:schemeClr val="bg1">
              <a:lumMod val="95000"/>
            </a:schemeClr>
          </a:solidFill>
        </p:spPr>
        <p:txBody>
          <a:bodyPr rtlCol="0" anchor="ctr"/>
          <a:lstStyle>
            <a:lvl1pPr marL="0" indent="0" algn="ctr">
              <a:buNone/>
              <a:defRPr sz="16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es-ES" noProof="0" dirty="0"/>
              <a:t>Inserte o arrastre y coloque su imagen</a:t>
            </a:r>
          </a:p>
        </p:txBody>
      </p:sp>
      <p:sp>
        <p:nvSpPr>
          <p:cNvPr id="9" name="Marcador de posición de imagen 5">
            <a:extLst>
              <a:ext uri="{FF2B5EF4-FFF2-40B4-BE49-F238E27FC236}">
                <a16:creationId xmlns:a16="http://schemas.microsoft.com/office/drawing/2014/main" id="{6958D132-F2A9-41E1-BDD8-067D52CE5FE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127752" y="2395565"/>
            <a:ext cx="1800000" cy="1800000"/>
          </a:xfrm>
          <a:solidFill>
            <a:schemeClr val="bg1"/>
          </a:solidFill>
        </p:spPr>
        <p:txBody>
          <a:bodyPr rtlCol="0" anchor="ctr"/>
          <a:lstStyle>
            <a:lvl1pPr marL="0" indent="0" algn="ctr">
              <a:buNone/>
              <a:defRPr sz="16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es-ES" noProof="0" dirty="0"/>
              <a:t>Inserte o arrastre y coloque su imagen</a:t>
            </a:r>
          </a:p>
        </p:txBody>
      </p:sp>
      <p:sp>
        <p:nvSpPr>
          <p:cNvPr id="10" name="Marcador de posición de imagen 5">
            <a:extLst>
              <a:ext uri="{FF2B5EF4-FFF2-40B4-BE49-F238E27FC236}">
                <a16:creationId xmlns:a16="http://schemas.microsoft.com/office/drawing/2014/main" id="{B88FD4DB-5089-4686-B4F7-A26163146C9A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0057037" y="2395565"/>
            <a:ext cx="1800000" cy="1800000"/>
          </a:xfrm>
          <a:solidFill>
            <a:schemeClr val="tx1">
              <a:lumMod val="75000"/>
              <a:lumOff val="25000"/>
            </a:schemeClr>
          </a:solidFill>
        </p:spPr>
        <p:txBody>
          <a:bodyPr rtlCol="0" anchor="ctr"/>
          <a:lstStyle>
            <a:lvl1pPr marL="0" indent="0" algn="ctr">
              <a:buNone/>
              <a:defRPr sz="16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es-ES" noProof="0" dirty="0"/>
              <a:t>Inserte o arrastre y coloque su imagen</a:t>
            </a:r>
          </a:p>
        </p:txBody>
      </p:sp>
      <p:sp>
        <p:nvSpPr>
          <p:cNvPr id="11" name="Marcador de posición de imagen 5">
            <a:extLst>
              <a:ext uri="{FF2B5EF4-FFF2-40B4-BE49-F238E27FC236}">
                <a16:creationId xmlns:a16="http://schemas.microsoft.com/office/drawing/2014/main" id="{324023AF-AB97-4B60-86FA-5DC8DA1B5C49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127752" y="471129"/>
            <a:ext cx="1800000" cy="1800000"/>
          </a:xfrm>
          <a:solidFill>
            <a:schemeClr val="accent1"/>
          </a:solidFill>
        </p:spPr>
        <p:txBody>
          <a:bodyPr rtlCol="0" anchor="ctr"/>
          <a:lstStyle>
            <a:lvl1pPr marL="0" indent="0" algn="ctr">
              <a:buNone/>
              <a:defRPr sz="16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es-ES" noProof="0" dirty="0"/>
              <a:t>Inserte o arrastre y coloque su imagen</a:t>
            </a:r>
          </a:p>
        </p:txBody>
      </p:sp>
      <p:sp>
        <p:nvSpPr>
          <p:cNvPr id="12" name="Marcador de posición de imagen 5">
            <a:extLst>
              <a:ext uri="{FF2B5EF4-FFF2-40B4-BE49-F238E27FC236}">
                <a16:creationId xmlns:a16="http://schemas.microsoft.com/office/drawing/2014/main" id="{8210F231-568A-4348-B33F-9EBB4A5CF9EB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0057037" y="471129"/>
            <a:ext cx="1800000" cy="1800000"/>
          </a:xfrm>
          <a:solidFill>
            <a:schemeClr val="bg1">
              <a:lumMod val="95000"/>
            </a:schemeClr>
          </a:solidFill>
        </p:spPr>
        <p:txBody>
          <a:bodyPr rtlCol="0" anchor="ctr"/>
          <a:lstStyle>
            <a:lvl1pPr marL="0" indent="0" algn="ctr">
              <a:buNone/>
              <a:defRPr sz="16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es-ES" noProof="0" dirty="0"/>
              <a:t>Inserte o arrastre y coloque su imagen</a:t>
            </a:r>
          </a:p>
        </p:txBody>
      </p:sp>
    </p:spTree>
    <p:extLst>
      <p:ext uri="{BB962C8B-B14F-4D97-AF65-F5344CB8AC3E}">
        <p14:creationId xmlns:p14="http://schemas.microsoft.com/office/powerpoint/2010/main" val="24451143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BF7CBC-CC93-4AB3-9D46-610755058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0000"/>
            <a:ext cx="11473200" cy="540000"/>
          </a:xfrm>
        </p:spPr>
        <p:txBody>
          <a:bodyPr rtlCol="0"/>
          <a:lstStyle/>
          <a:p>
            <a:pPr rtl="0"/>
            <a:r>
              <a:rPr lang="es-ES" noProof="0" smtClean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Columna izquierda">
            <a:extLst>
              <a:ext uri="{FF2B5EF4-FFF2-40B4-BE49-F238E27FC236}">
                <a16:creationId xmlns:a16="http://schemas.microsoft.com/office/drawing/2014/main" id="{49529B8D-BAD9-4E6D-82F7-0275D8195A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0000" y="1980000"/>
            <a:ext cx="5580000" cy="4140000"/>
          </a:xfrm>
        </p:spPr>
        <p:txBody>
          <a:bodyPr rtlCol="0"/>
          <a:lstStyle/>
          <a:p>
            <a:pPr lvl="0" rtl="0"/>
            <a:r>
              <a:rPr lang="es-ES" noProof="0" smtClean="0"/>
              <a:t>Editar el estilo de texto del patrón</a:t>
            </a:r>
          </a:p>
          <a:p>
            <a:pPr lvl="1" rtl="0"/>
            <a:r>
              <a:rPr lang="es-ES" noProof="0" smtClean="0"/>
              <a:t>Segundo nivel</a:t>
            </a:r>
          </a:p>
          <a:p>
            <a:pPr lvl="2" rtl="0"/>
            <a:r>
              <a:rPr lang="es-ES" noProof="0" smtClean="0"/>
              <a:t>Tercer nivel</a:t>
            </a:r>
          </a:p>
          <a:p>
            <a:pPr lvl="3" rtl="0"/>
            <a:r>
              <a:rPr lang="es-ES" noProof="0" smtClean="0"/>
              <a:t>Cuarto nivel</a:t>
            </a:r>
          </a:p>
          <a:p>
            <a:pPr lvl="4" rtl="0"/>
            <a:r>
              <a:rPr lang="es-ES" noProof="0" smtClean="0"/>
              <a:t>Quinto nivel</a:t>
            </a:r>
            <a:endParaRPr lang="es-ES" noProof="0" dirty="0"/>
          </a:p>
        </p:txBody>
      </p:sp>
      <p:sp>
        <p:nvSpPr>
          <p:cNvPr id="13" name="Encabezado izquierdo">
            <a:extLst>
              <a:ext uri="{FF2B5EF4-FFF2-40B4-BE49-F238E27FC236}">
                <a16:creationId xmlns:a16="http://schemas.microsoft.com/office/drawing/2014/main" id="{2241B0A0-0033-49FF-89B8-142165C8E93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0000" y="1620000"/>
            <a:ext cx="5580000" cy="360000"/>
          </a:xfrm>
        </p:spPr>
        <p:txBody>
          <a:bodyPr rtlCol="0"/>
          <a:lstStyle>
            <a:lvl1pPr marL="0" indent="0">
              <a:buNone/>
              <a:defRPr b="1"/>
            </a:lvl1pPr>
          </a:lstStyle>
          <a:p>
            <a:pPr lvl="0" rtl="0"/>
            <a:r>
              <a:rPr lang="es-ES" noProof="0" dirty="0"/>
              <a:t>Comparar A</a:t>
            </a:r>
          </a:p>
        </p:txBody>
      </p:sp>
      <p:sp>
        <p:nvSpPr>
          <p:cNvPr id="4" name="Columna derecha">
            <a:extLst>
              <a:ext uri="{FF2B5EF4-FFF2-40B4-BE49-F238E27FC236}">
                <a16:creationId xmlns:a16="http://schemas.microsoft.com/office/drawing/2014/main" id="{0AAD114E-6BCC-4476-8E44-12E87D4675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53200" y="1980000"/>
            <a:ext cx="5580000" cy="4140000"/>
          </a:xfrm>
        </p:spPr>
        <p:txBody>
          <a:bodyPr rtlCol="0"/>
          <a:lstStyle/>
          <a:p>
            <a:pPr lvl="0" rtl="0"/>
            <a:r>
              <a:rPr lang="es-ES" noProof="0" smtClean="0"/>
              <a:t>Editar el estilo de texto del patrón</a:t>
            </a:r>
          </a:p>
          <a:p>
            <a:pPr lvl="1" rtl="0"/>
            <a:r>
              <a:rPr lang="es-ES" noProof="0" smtClean="0"/>
              <a:t>Segundo nivel</a:t>
            </a:r>
          </a:p>
          <a:p>
            <a:pPr lvl="2" rtl="0"/>
            <a:r>
              <a:rPr lang="es-ES" noProof="0" smtClean="0"/>
              <a:t>Tercer nivel</a:t>
            </a:r>
          </a:p>
          <a:p>
            <a:pPr lvl="3" rtl="0"/>
            <a:r>
              <a:rPr lang="es-ES" noProof="0" smtClean="0"/>
              <a:t>Cuarto nivel</a:t>
            </a:r>
          </a:p>
          <a:p>
            <a:pPr lvl="4" rtl="0"/>
            <a:r>
              <a:rPr lang="es-ES" noProof="0" smtClean="0"/>
              <a:t>Quinto nivel</a:t>
            </a:r>
            <a:endParaRPr lang="es-ES" noProof="0" dirty="0"/>
          </a:p>
        </p:txBody>
      </p:sp>
      <p:sp>
        <p:nvSpPr>
          <p:cNvPr id="15" name="Encabezado derecho">
            <a:extLst>
              <a:ext uri="{FF2B5EF4-FFF2-40B4-BE49-F238E27FC236}">
                <a16:creationId xmlns:a16="http://schemas.microsoft.com/office/drawing/2014/main" id="{069A9930-1B94-49BC-B4A6-B597F155D2D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53200" y="1620000"/>
            <a:ext cx="5580000" cy="360000"/>
          </a:xfrm>
        </p:spPr>
        <p:txBody>
          <a:bodyPr rtlCol="0"/>
          <a:lstStyle>
            <a:lvl1pPr marL="0" indent="0">
              <a:buNone/>
              <a:defRPr b="1"/>
            </a:lvl1pPr>
          </a:lstStyle>
          <a:p>
            <a:pPr lvl="0" rtl="0"/>
            <a:r>
              <a:rPr lang="es-ES" noProof="0" dirty="0"/>
              <a:t>Comparar B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C7AC535-CCE6-472A-BA3D-DDE92DFF0ED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 rtlCol="0"/>
          <a:lstStyle/>
          <a:p>
            <a:pPr rtl="0"/>
            <a:r>
              <a:rPr lang="es-ES" noProof="0" dirty="0"/>
              <a:t>Agregar un pie de página</a:t>
            </a:r>
          </a:p>
        </p:txBody>
      </p:sp>
      <p:sp>
        <p:nvSpPr>
          <p:cNvPr id="6" name="Marcador de posición de número de diapositiva 5">
            <a:extLst>
              <a:ext uri="{FF2B5EF4-FFF2-40B4-BE49-F238E27FC236}">
                <a16:creationId xmlns:a16="http://schemas.microsoft.com/office/drawing/2014/main" id="{6A32F890-EB29-4A5B-A499-BB0FC04447A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4888889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grafía gra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posición de imagen 5">
            <a:extLst>
              <a:ext uri="{FF2B5EF4-FFF2-40B4-BE49-F238E27FC236}">
                <a16:creationId xmlns:a16="http://schemas.microsoft.com/office/drawing/2014/main" id="{3B63572F-04A5-456D-9066-1A65AFF5E68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1999" cy="6678000"/>
          </a:xfrm>
          <a:solidFill>
            <a:schemeClr val="bg1">
              <a:lumMod val="95000"/>
            </a:schemeClr>
          </a:solidFill>
        </p:spPr>
        <p:txBody>
          <a:bodyPr rtlCol="0" anchor="ctr"/>
          <a:lstStyle>
            <a:lvl1pPr marL="0" indent="0" algn="ctr">
              <a:buNone/>
              <a:defRPr sz="16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es-ES" noProof="0" dirty="0"/>
              <a:t>Inserte o arrastre y coloque su imagen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719A41AC-399F-4B25-A28A-F7679843C36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  <p:sp>
        <p:nvSpPr>
          <p:cNvPr id="10" name="Leyenda">
            <a:extLst>
              <a:ext uri="{FF2B5EF4-FFF2-40B4-BE49-F238E27FC236}">
                <a16:creationId xmlns:a16="http://schemas.microsoft.com/office/drawing/2014/main" id="{E1C65CF6-B529-468F-B46C-1D1C2E71A1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801275" y="6156000"/>
            <a:ext cx="3793125" cy="396000"/>
          </a:xfrm>
          <a:solidFill>
            <a:schemeClr val="tx1"/>
          </a:solidFill>
        </p:spPr>
        <p:txBody>
          <a:bodyPr lIns="72000" tIns="72000" rtlCol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263525" indent="0">
              <a:buNone/>
              <a:defRPr/>
            </a:lvl2pPr>
            <a:lvl3pPr marL="536575" indent="0">
              <a:buNone/>
              <a:defRPr/>
            </a:lvl3pPr>
            <a:lvl4pPr marL="811213" indent="0">
              <a:buNone/>
              <a:defRPr/>
            </a:lvl4pPr>
            <a:lvl5pPr marL="1074738" indent="0">
              <a:buNone/>
              <a:defRPr/>
            </a:lvl5pPr>
          </a:lstStyle>
          <a:p>
            <a:pPr lvl="0" rtl="0"/>
            <a:r>
              <a:rPr lang="es-ES" noProof="0" dirty="0"/>
              <a:t>Introduzca el título de su imagen aquí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C5845FB-DCB7-4844-B346-98986ADFC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 smtClean="0"/>
              <a:t>Haga clic para modificar el estilo de título del patrón</a:t>
            </a:r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42188077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í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ción de elemento multimedia 2">
            <a:extLst>
              <a:ext uri="{FF2B5EF4-FFF2-40B4-BE49-F238E27FC236}">
                <a16:creationId xmlns:a16="http://schemas.microsoft.com/office/drawing/2014/main" id="{FB784EBA-F0C5-4F6F-9426-185FBA239203}"/>
              </a:ext>
            </a:extLst>
          </p:cNvPr>
          <p:cNvSpPr>
            <a:spLocks noGrp="1"/>
          </p:cNvSpPr>
          <p:nvPr>
            <p:ph type="media" sz="quarter" idx="15" hasCustomPrompt="1"/>
          </p:nvPr>
        </p:nvSpPr>
        <p:spPr>
          <a:xfrm>
            <a:off x="0" y="0"/>
            <a:ext cx="12192000" cy="6678000"/>
          </a:xfrm>
          <a:pattFill prst="dkUpDiag">
            <a:fgClr>
              <a:schemeClr val="bg1">
                <a:lumMod val="8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rtlCol="0" anchor="ctr"/>
          <a:lstStyle>
            <a:lvl1pPr marL="0" indent="0" algn="ctr">
              <a:buNone/>
              <a:defRPr sz="16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es-ES" noProof="0" dirty="0"/>
              <a:t>Insertar vídeo</a:t>
            </a:r>
          </a:p>
        </p:txBody>
      </p:sp>
      <p:sp>
        <p:nvSpPr>
          <p:cNvPr id="5" name="Leyenda">
            <a:extLst>
              <a:ext uri="{FF2B5EF4-FFF2-40B4-BE49-F238E27FC236}">
                <a16:creationId xmlns:a16="http://schemas.microsoft.com/office/drawing/2014/main" id="{172090C5-61AC-430F-AA33-8EF3902C466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801275" y="6156000"/>
            <a:ext cx="3793125" cy="396000"/>
          </a:xfrm>
          <a:solidFill>
            <a:schemeClr val="tx1"/>
          </a:solidFill>
        </p:spPr>
        <p:txBody>
          <a:bodyPr lIns="72000" tIns="72000" rtlCol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263525" indent="0">
              <a:buNone/>
              <a:defRPr/>
            </a:lvl2pPr>
            <a:lvl3pPr marL="536575" indent="0">
              <a:buNone/>
              <a:defRPr/>
            </a:lvl3pPr>
            <a:lvl4pPr marL="811213" indent="0">
              <a:buNone/>
              <a:defRPr/>
            </a:lvl4pPr>
            <a:lvl5pPr marL="1074738" indent="0">
              <a:buNone/>
              <a:defRPr/>
            </a:lvl5pPr>
          </a:lstStyle>
          <a:p>
            <a:pPr lvl="0" rtl="0"/>
            <a:r>
              <a:rPr lang="es-ES" noProof="0" dirty="0"/>
              <a:t>Introduzca el título de su imagen aquí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377EBDA-221D-4CBD-8DBF-E03A370015DB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82508FC-366E-44DA-80A8-28048E1E4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 smtClean="0"/>
              <a:t>Haga clic para modificar el estilo de título del patrón</a:t>
            </a:r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3215801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Imagen 25">
            <a:extLst>
              <a:ext uri="{FF2B5EF4-FFF2-40B4-BE49-F238E27FC236}">
                <a16:creationId xmlns:a16="http://schemas.microsoft.com/office/drawing/2014/main" id="{111E4563-E2FC-4D6F-B759-AB4FB77D270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0"/>
            <a:ext cx="7799832" cy="6675120"/>
          </a:xfrm>
          <a:prstGeom prst="rect">
            <a:avLst/>
          </a:prstGeom>
        </p:spPr>
      </p:pic>
      <p:sp>
        <p:nvSpPr>
          <p:cNvPr id="24" name="Rectángulo 23">
            <a:extLst>
              <a:ext uri="{FF2B5EF4-FFF2-40B4-BE49-F238E27FC236}">
                <a16:creationId xmlns:a16="http://schemas.microsoft.com/office/drawing/2014/main" id="{92FE8913-A018-418C-99FB-2DF342B9B5A0}"/>
              </a:ext>
            </a:extLst>
          </p:cNvPr>
          <p:cNvSpPr/>
          <p:nvPr userDrawn="1"/>
        </p:nvSpPr>
        <p:spPr>
          <a:xfrm>
            <a:off x="0" y="0"/>
            <a:ext cx="7802524" cy="6677644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25" name="Marcador de posición de imagen 9">
            <a:extLst>
              <a:ext uri="{FF2B5EF4-FFF2-40B4-BE49-F238E27FC236}">
                <a16:creationId xmlns:a16="http://schemas.microsoft.com/office/drawing/2014/main" id="{AF7702AD-1968-4CE6-BC7C-02C0637069A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801097" y="1"/>
            <a:ext cx="4389475" cy="6677644"/>
          </a:xfrm>
          <a:solidFill>
            <a:schemeClr val="bg1">
              <a:lumMod val="95000"/>
            </a:schemeClr>
          </a:solidFill>
        </p:spPr>
        <p:txBody>
          <a:bodyPr rtlCol="0" anchor="ctr"/>
          <a:lstStyle>
            <a:lvl1pPr marL="0" indent="0" algn="ctr">
              <a:buNone/>
              <a:defRPr sz="16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es-ES" dirty="0"/>
              <a:t>Inserte o arrastre y coloque su imagen</a:t>
            </a:r>
          </a:p>
        </p:txBody>
      </p:sp>
      <p:sp>
        <p:nvSpPr>
          <p:cNvPr id="13" name="Título 1">
            <a:extLst>
              <a:ext uri="{FF2B5EF4-FFF2-40B4-BE49-F238E27FC236}">
                <a16:creationId xmlns:a16="http://schemas.microsoft.com/office/drawing/2014/main" id="{C6A78464-8D00-4B94-90C7-90F1B54C8AA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94862" y="3032684"/>
            <a:ext cx="3759807" cy="1547813"/>
          </a:xfrm>
        </p:spPr>
        <p:txBody>
          <a:bodyPr rtlCol="0" anchor="b"/>
          <a:lstStyle>
            <a:lvl1pPr algn="l">
              <a:lnSpc>
                <a:spcPts val="4000"/>
              </a:lnSpc>
              <a:defRPr sz="6600" spc="-15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dirty="0"/>
              <a:t>Gracias</a:t>
            </a:r>
          </a:p>
        </p:txBody>
      </p:sp>
      <p:sp>
        <p:nvSpPr>
          <p:cNvPr id="18" name="Gráfico 15">
            <a:extLst>
              <a:ext uri="{FF2B5EF4-FFF2-40B4-BE49-F238E27FC236}">
                <a16:creationId xmlns:a16="http://schemas.microsoft.com/office/drawing/2014/main" id="{F50292C9-54F6-4F7B-A885-34CE1E3B0351}"/>
              </a:ext>
            </a:extLst>
          </p:cNvPr>
          <p:cNvSpPr/>
          <p:nvPr userDrawn="1"/>
        </p:nvSpPr>
        <p:spPr>
          <a:xfrm>
            <a:off x="1774391" y="4123811"/>
            <a:ext cx="6027420" cy="2599249"/>
          </a:xfrm>
          <a:custGeom>
            <a:avLst/>
            <a:gdLst>
              <a:gd name="connsiteX0" fmla="*/ 7144 w 6505575"/>
              <a:gd name="connsiteY0" fmla="*/ 2606393 h 2609850"/>
              <a:gd name="connsiteX1" fmla="*/ 881539 w 6505575"/>
              <a:gd name="connsiteY1" fmla="*/ 2062516 h 2609850"/>
              <a:gd name="connsiteX2" fmla="*/ 1477804 w 6505575"/>
              <a:gd name="connsiteY2" fmla="*/ 2056801 h 2609850"/>
              <a:gd name="connsiteX3" fmla="*/ 1569244 w 6505575"/>
              <a:gd name="connsiteY3" fmla="*/ 2112046 h 2609850"/>
              <a:gd name="connsiteX4" fmla="*/ 2539841 w 6505575"/>
              <a:gd name="connsiteY4" fmla="*/ 2084423 h 2609850"/>
              <a:gd name="connsiteX5" fmla="*/ 3238976 w 6505575"/>
              <a:gd name="connsiteY5" fmla="*/ 1611031 h 2609850"/>
              <a:gd name="connsiteX6" fmla="*/ 3642836 w 6505575"/>
              <a:gd name="connsiteY6" fmla="*/ 1590076 h 2609850"/>
              <a:gd name="connsiteX7" fmla="*/ 3963829 w 6505575"/>
              <a:gd name="connsiteY7" fmla="*/ 1762478 h 2609850"/>
              <a:gd name="connsiteX8" fmla="*/ 4862989 w 6505575"/>
              <a:gd name="connsiteY8" fmla="*/ 1455773 h 2609850"/>
              <a:gd name="connsiteX9" fmla="*/ 5106829 w 6505575"/>
              <a:gd name="connsiteY9" fmla="*/ 734731 h 2609850"/>
              <a:gd name="connsiteX10" fmla="*/ 6034564 w 6505575"/>
              <a:gd name="connsiteY10" fmla="*/ 69886 h 2609850"/>
              <a:gd name="connsiteX11" fmla="*/ 6034564 w 6505575"/>
              <a:gd name="connsiteY11" fmla="*/ 69886 h 2609850"/>
              <a:gd name="connsiteX12" fmla="*/ 6507004 w 6505575"/>
              <a:gd name="connsiteY12" fmla="*/ 1395766 h 2609850"/>
              <a:gd name="connsiteX13" fmla="*/ 6507004 w 6505575"/>
              <a:gd name="connsiteY13" fmla="*/ 2605441 h 2609850"/>
              <a:gd name="connsiteX14" fmla="*/ 7144 w 6505575"/>
              <a:gd name="connsiteY14" fmla="*/ 2605441 h 2609850"/>
              <a:gd name="connsiteX0" fmla="*/ 6499860 w 6591300"/>
              <a:gd name="connsiteY0" fmla="*/ 1388622 h 2599249"/>
              <a:gd name="connsiteX1" fmla="*/ 6499860 w 6591300"/>
              <a:gd name="connsiteY1" fmla="*/ 2598297 h 2599249"/>
              <a:gd name="connsiteX2" fmla="*/ 0 w 6591300"/>
              <a:gd name="connsiteY2" fmla="*/ 2598297 h 2599249"/>
              <a:gd name="connsiteX3" fmla="*/ 0 w 6591300"/>
              <a:gd name="connsiteY3" fmla="*/ 2599249 h 2599249"/>
              <a:gd name="connsiteX4" fmla="*/ 874395 w 6591300"/>
              <a:gd name="connsiteY4" fmla="*/ 2055372 h 2599249"/>
              <a:gd name="connsiteX5" fmla="*/ 1470660 w 6591300"/>
              <a:gd name="connsiteY5" fmla="*/ 2049657 h 2599249"/>
              <a:gd name="connsiteX6" fmla="*/ 1562100 w 6591300"/>
              <a:gd name="connsiteY6" fmla="*/ 2104902 h 2599249"/>
              <a:gd name="connsiteX7" fmla="*/ 2532697 w 6591300"/>
              <a:gd name="connsiteY7" fmla="*/ 2077279 h 2599249"/>
              <a:gd name="connsiteX8" fmla="*/ 3231832 w 6591300"/>
              <a:gd name="connsiteY8" fmla="*/ 1603887 h 2599249"/>
              <a:gd name="connsiteX9" fmla="*/ 3635692 w 6591300"/>
              <a:gd name="connsiteY9" fmla="*/ 1582932 h 2599249"/>
              <a:gd name="connsiteX10" fmla="*/ 3956685 w 6591300"/>
              <a:gd name="connsiteY10" fmla="*/ 1755334 h 2599249"/>
              <a:gd name="connsiteX11" fmla="*/ 4855845 w 6591300"/>
              <a:gd name="connsiteY11" fmla="*/ 1448629 h 2599249"/>
              <a:gd name="connsiteX12" fmla="*/ 5099685 w 6591300"/>
              <a:gd name="connsiteY12" fmla="*/ 727587 h 2599249"/>
              <a:gd name="connsiteX13" fmla="*/ 6027420 w 6591300"/>
              <a:gd name="connsiteY13" fmla="*/ 62742 h 2599249"/>
              <a:gd name="connsiteX14" fmla="*/ 6027420 w 6591300"/>
              <a:gd name="connsiteY14" fmla="*/ 62742 h 2599249"/>
              <a:gd name="connsiteX15" fmla="*/ 6591300 w 6591300"/>
              <a:gd name="connsiteY15" fmla="*/ 1480062 h 2599249"/>
              <a:gd name="connsiteX0" fmla="*/ 6499860 w 6591300"/>
              <a:gd name="connsiteY0" fmla="*/ 2598297 h 2599249"/>
              <a:gd name="connsiteX1" fmla="*/ 0 w 6591300"/>
              <a:gd name="connsiteY1" fmla="*/ 2598297 h 2599249"/>
              <a:gd name="connsiteX2" fmla="*/ 0 w 6591300"/>
              <a:gd name="connsiteY2" fmla="*/ 2599249 h 2599249"/>
              <a:gd name="connsiteX3" fmla="*/ 874395 w 6591300"/>
              <a:gd name="connsiteY3" fmla="*/ 2055372 h 2599249"/>
              <a:gd name="connsiteX4" fmla="*/ 1470660 w 6591300"/>
              <a:gd name="connsiteY4" fmla="*/ 2049657 h 2599249"/>
              <a:gd name="connsiteX5" fmla="*/ 1562100 w 6591300"/>
              <a:gd name="connsiteY5" fmla="*/ 2104902 h 2599249"/>
              <a:gd name="connsiteX6" fmla="*/ 2532697 w 6591300"/>
              <a:gd name="connsiteY6" fmla="*/ 2077279 h 2599249"/>
              <a:gd name="connsiteX7" fmla="*/ 3231832 w 6591300"/>
              <a:gd name="connsiteY7" fmla="*/ 1603887 h 2599249"/>
              <a:gd name="connsiteX8" fmla="*/ 3635692 w 6591300"/>
              <a:gd name="connsiteY8" fmla="*/ 1582932 h 2599249"/>
              <a:gd name="connsiteX9" fmla="*/ 3956685 w 6591300"/>
              <a:gd name="connsiteY9" fmla="*/ 1755334 h 2599249"/>
              <a:gd name="connsiteX10" fmla="*/ 4855845 w 6591300"/>
              <a:gd name="connsiteY10" fmla="*/ 1448629 h 2599249"/>
              <a:gd name="connsiteX11" fmla="*/ 5099685 w 6591300"/>
              <a:gd name="connsiteY11" fmla="*/ 727587 h 2599249"/>
              <a:gd name="connsiteX12" fmla="*/ 6027420 w 6591300"/>
              <a:gd name="connsiteY12" fmla="*/ 62742 h 2599249"/>
              <a:gd name="connsiteX13" fmla="*/ 6027420 w 6591300"/>
              <a:gd name="connsiteY13" fmla="*/ 62742 h 2599249"/>
              <a:gd name="connsiteX14" fmla="*/ 6591300 w 6591300"/>
              <a:gd name="connsiteY14" fmla="*/ 1480062 h 2599249"/>
              <a:gd name="connsiteX0" fmla="*/ 0 w 6591300"/>
              <a:gd name="connsiteY0" fmla="*/ 2598297 h 2599249"/>
              <a:gd name="connsiteX1" fmla="*/ 0 w 6591300"/>
              <a:gd name="connsiteY1" fmla="*/ 2599249 h 2599249"/>
              <a:gd name="connsiteX2" fmla="*/ 874395 w 6591300"/>
              <a:gd name="connsiteY2" fmla="*/ 2055372 h 2599249"/>
              <a:gd name="connsiteX3" fmla="*/ 1470660 w 6591300"/>
              <a:gd name="connsiteY3" fmla="*/ 2049657 h 2599249"/>
              <a:gd name="connsiteX4" fmla="*/ 1562100 w 6591300"/>
              <a:gd name="connsiteY4" fmla="*/ 2104902 h 2599249"/>
              <a:gd name="connsiteX5" fmla="*/ 2532697 w 6591300"/>
              <a:gd name="connsiteY5" fmla="*/ 2077279 h 2599249"/>
              <a:gd name="connsiteX6" fmla="*/ 3231832 w 6591300"/>
              <a:gd name="connsiteY6" fmla="*/ 1603887 h 2599249"/>
              <a:gd name="connsiteX7" fmla="*/ 3635692 w 6591300"/>
              <a:gd name="connsiteY7" fmla="*/ 1582932 h 2599249"/>
              <a:gd name="connsiteX8" fmla="*/ 3956685 w 6591300"/>
              <a:gd name="connsiteY8" fmla="*/ 1755334 h 2599249"/>
              <a:gd name="connsiteX9" fmla="*/ 4855845 w 6591300"/>
              <a:gd name="connsiteY9" fmla="*/ 1448629 h 2599249"/>
              <a:gd name="connsiteX10" fmla="*/ 5099685 w 6591300"/>
              <a:gd name="connsiteY10" fmla="*/ 727587 h 2599249"/>
              <a:gd name="connsiteX11" fmla="*/ 6027420 w 6591300"/>
              <a:gd name="connsiteY11" fmla="*/ 62742 h 2599249"/>
              <a:gd name="connsiteX12" fmla="*/ 6027420 w 6591300"/>
              <a:gd name="connsiteY12" fmla="*/ 62742 h 2599249"/>
              <a:gd name="connsiteX13" fmla="*/ 6591300 w 6591300"/>
              <a:gd name="connsiteY13" fmla="*/ 1480062 h 2599249"/>
              <a:gd name="connsiteX0" fmla="*/ 0 w 6027420"/>
              <a:gd name="connsiteY0" fmla="*/ 2598297 h 2599249"/>
              <a:gd name="connsiteX1" fmla="*/ 0 w 6027420"/>
              <a:gd name="connsiteY1" fmla="*/ 2599249 h 2599249"/>
              <a:gd name="connsiteX2" fmla="*/ 874395 w 6027420"/>
              <a:gd name="connsiteY2" fmla="*/ 2055372 h 2599249"/>
              <a:gd name="connsiteX3" fmla="*/ 1470660 w 6027420"/>
              <a:gd name="connsiteY3" fmla="*/ 2049657 h 2599249"/>
              <a:gd name="connsiteX4" fmla="*/ 1562100 w 6027420"/>
              <a:gd name="connsiteY4" fmla="*/ 2104902 h 2599249"/>
              <a:gd name="connsiteX5" fmla="*/ 2532697 w 6027420"/>
              <a:gd name="connsiteY5" fmla="*/ 2077279 h 2599249"/>
              <a:gd name="connsiteX6" fmla="*/ 3231832 w 6027420"/>
              <a:gd name="connsiteY6" fmla="*/ 1603887 h 2599249"/>
              <a:gd name="connsiteX7" fmla="*/ 3635692 w 6027420"/>
              <a:gd name="connsiteY7" fmla="*/ 1582932 h 2599249"/>
              <a:gd name="connsiteX8" fmla="*/ 3956685 w 6027420"/>
              <a:gd name="connsiteY8" fmla="*/ 1755334 h 2599249"/>
              <a:gd name="connsiteX9" fmla="*/ 4855845 w 6027420"/>
              <a:gd name="connsiteY9" fmla="*/ 1448629 h 2599249"/>
              <a:gd name="connsiteX10" fmla="*/ 5099685 w 6027420"/>
              <a:gd name="connsiteY10" fmla="*/ 727587 h 2599249"/>
              <a:gd name="connsiteX11" fmla="*/ 6027420 w 6027420"/>
              <a:gd name="connsiteY11" fmla="*/ 62742 h 2599249"/>
              <a:gd name="connsiteX12" fmla="*/ 6027420 w 6027420"/>
              <a:gd name="connsiteY12" fmla="*/ 62742 h 2599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027420" h="2599249">
                <a:moveTo>
                  <a:pt x="0" y="2598297"/>
                </a:moveTo>
                <a:lnTo>
                  <a:pt x="0" y="2599249"/>
                </a:lnTo>
                <a:lnTo>
                  <a:pt x="874395" y="2055372"/>
                </a:lnTo>
                <a:cubicBezTo>
                  <a:pt x="1056322" y="1942024"/>
                  <a:pt x="1286827" y="1940119"/>
                  <a:pt x="1470660" y="2049657"/>
                </a:cubicBezTo>
                <a:lnTo>
                  <a:pt x="1562100" y="2104902"/>
                </a:lnTo>
                <a:cubicBezTo>
                  <a:pt x="1863090" y="2284924"/>
                  <a:pt x="2241232" y="2273494"/>
                  <a:pt x="2532697" y="2077279"/>
                </a:cubicBezTo>
                <a:lnTo>
                  <a:pt x="3231832" y="1603887"/>
                </a:lnTo>
                <a:cubicBezTo>
                  <a:pt x="3351847" y="1521972"/>
                  <a:pt x="3508057" y="1514352"/>
                  <a:pt x="3635692" y="1582932"/>
                </a:cubicBezTo>
                <a:lnTo>
                  <a:pt x="3956685" y="1755334"/>
                </a:lnTo>
                <a:cubicBezTo>
                  <a:pt x="4288155" y="1933452"/>
                  <a:pt x="4701540" y="1792482"/>
                  <a:pt x="4855845" y="1448629"/>
                </a:cubicBezTo>
                <a:lnTo>
                  <a:pt x="5099685" y="727587"/>
                </a:lnTo>
                <a:cubicBezTo>
                  <a:pt x="5228273" y="156087"/>
                  <a:pt x="5863590" y="-137283"/>
                  <a:pt x="6027420" y="62742"/>
                </a:cubicBezTo>
                <a:lnTo>
                  <a:pt x="6027420" y="62742"/>
                </a:lnTo>
              </a:path>
            </a:pathLst>
          </a:custGeom>
          <a:noFill/>
          <a:ln w="9525" cap="flat">
            <a:solidFill>
              <a:schemeClr val="bg1"/>
            </a:solidFill>
            <a:prstDash val="dash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rtl="0"/>
            <a:endParaRPr lang="es-ES" dirty="0"/>
          </a:p>
        </p:txBody>
      </p:sp>
      <p:sp>
        <p:nvSpPr>
          <p:cNvPr id="15" name="Nombre">
            <a:extLst>
              <a:ext uri="{FF2B5EF4-FFF2-40B4-BE49-F238E27FC236}">
                <a16:creationId xmlns:a16="http://schemas.microsoft.com/office/drawing/2014/main" id="{B8C48821-0D90-416C-873E-50587E8A0C8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94861" y="4741677"/>
            <a:ext cx="3756943" cy="252000"/>
          </a:xfrm>
        </p:spPr>
        <p:txBody>
          <a:bodyPr rtlCol="0" anchor="ctr"/>
          <a:lstStyle>
            <a:lvl1pPr marL="0" indent="0">
              <a:buNone/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s-ES" dirty="0"/>
              <a:t>Nombre</a:t>
            </a:r>
          </a:p>
        </p:txBody>
      </p:sp>
      <p:sp>
        <p:nvSpPr>
          <p:cNvPr id="16" name="Correo electrónico">
            <a:extLst>
              <a:ext uri="{FF2B5EF4-FFF2-40B4-BE49-F238E27FC236}">
                <a16:creationId xmlns:a16="http://schemas.microsoft.com/office/drawing/2014/main" id="{42450180-8D19-405E-97F0-2A309B58D01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88990" y="5147137"/>
            <a:ext cx="3462814" cy="252000"/>
          </a:xfrm>
        </p:spPr>
        <p:txBody>
          <a:bodyPr rtlCol="0" anchor="ctr"/>
          <a:lstStyle>
            <a:lvl1pPr marL="0" indent="0">
              <a:buNone/>
              <a:defRPr sz="120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s-ES" dirty="0"/>
              <a:t>Correo electrónico</a:t>
            </a:r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C837F23B-0C4D-4D27-BF83-0B10D1CFFDCD}"/>
              </a:ext>
            </a:extLst>
          </p:cNvPr>
          <p:cNvSpPr/>
          <p:nvPr userDrawn="1"/>
        </p:nvSpPr>
        <p:spPr>
          <a:xfrm>
            <a:off x="-9856" y="6678000"/>
            <a:ext cx="9405316" cy="144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D39551A1-FBAD-4CC8-AA99-F9F4D4281782}"/>
              </a:ext>
            </a:extLst>
          </p:cNvPr>
          <p:cNvSpPr/>
          <p:nvPr userDrawn="1"/>
        </p:nvSpPr>
        <p:spPr>
          <a:xfrm>
            <a:off x="7804351" y="6678000"/>
            <a:ext cx="4224296" cy="144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Ins="36000" bIns="0" rtlCol="0" anchor="b"/>
          <a:lstStyle/>
          <a:p>
            <a:pPr algn="r" rtl="0"/>
            <a:endParaRPr lang="es-ES" sz="1000" noProof="1">
              <a:latin typeface="Tw Cen MT" panose="020B0602020104020603" pitchFamily="34" charset="0"/>
            </a:endParaRPr>
          </a:p>
        </p:txBody>
      </p:sp>
      <p:sp>
        <p:nvSpPr>
          <p:cNvPr id="14" name="Marcador de número de diapositiva 5">
            <a:extLst>
              <a:ext uri="{FF2B5EF4-FFF2-40B4-BE49-F238E27FC236}">
                <a16:creationId xmlns:a16="http://schemas.microsoft.com/office/drawing/2014/main" id="{5F695C6B-DBEE-447E-B106-7351E00BD0AF}"/>
              </a:ext>
            </a:extLst>
          </p:cNvPr>
          <p:cNvSpPr txBox="1">
            <a:spLocks/>
          </p:cNvSpPr>
          <p:nvPr userDrawn="1"/>
        </p:nvSpPr>
        <p:spPr>
          <a:xfrm>
            <a:off x="12030074" y="6678000"/>
            <a:ext cx="161925" cy="144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7200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endParaRPr lang="es-ES" dirty="0"/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id="{E1A38929-6316-4332-83F8-9E95386C7C42}"/>
              </a:ext>
            </a:extLst>
          </p:cNvPr>
          <p:cNvSpPr/>
          <p:nvPr userDrawn="1"/>
        </p:nvSpPr>
        <p:spPr>
          <a:xfrm>
            <a:off x="-9856" y="6822000"/>
            <a:ext cx="12201856" cy="36000"/>
          </a:xfrm>
          <a:prstGeom prst="rect">
            <a:avLst/>
          </a:prstGeom>
          <a:gradFill>
            <a:gsLst>
              <a:gs pos="0">
                <a:schemeClr val="accent4"/>
              </a:gs>
              <a:gs pos="37000">
                <a:schemeClr val="bg1">
                  <a:lumMod val="85000"/>
                </a:schemeClr>
              </a:gs>
              <a:gs pos="100000">
                <a:schemeClr val="accent1"/>
              </a:gs>
              <a:gs pos="68000">
                <a:schemeClr val="tx1">
                  <a:lumMod val="85000"/>
                  <a:lumOff val="15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rtl="0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774727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5921DB-2DD6-4869-9104-BE40FBBCC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 smtClean="0"/>
              <a:t>Haga clic para modificar el estilo de título del patrón</a:t>
            </a:r>
            <a:endParaRPr lang="es-ES" noProof="0" dirty="0"/>
          </a:p>
        </p:txBody>
      </p:sp>
      <p:sp>
        <p:nvSpPr>
          <p:cNvPr id="10" name="Subtítulo">
            <a:extLst>
              <a:ext uri="{FF2B5EF4-FFF2-40B4-BE49-F238E27FC236}">
                <a16:creationId xmlns:a16="http://schemas.microsoft.com/office/drawing/2014/main" id="{1CC9B96F-1A0A-4B16-BDF7-48B289CD533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0363" y="1080000"/>
            <a:ext cx="11471275" cy="360362"/>
          </a:xfrm>
        </p:spPr>
        <p:txBody>
          <a:bodyPr rtlCol="0"/>
          <a:lstStyle>
            <a:lvl1pPr marL="0" indent="0">
              <a:buNone/>
              <a:defRPr sz="2100"/>
            </a:lvl1pPr>
          </a:lstStyle>
          <a:p>
            <a:pPr lvl="0" rtl="0"/>
            <a:r>
              <a:rPr lang="es-ES" noProof="0" dirty="0"/>
              <a:t>Subtítulo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69A7081-42C5-4F4E-8A26-E7788CCF4F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00" y="1620000"/>
            <a:ext cx="11473200" cy="4500000"/>
          </a:xfrm>
        </p:spPr>
        <p:txBody>
          <a:bodyPr rtlCol="0"/>
          <a:lstStyle/>
          <a:p>
            <a:pPr lvl="0" rtl="0"/>
            <a:r>
              <a:rPr lang="es-ES" noProof="0" smtClean="0"/>
              <a:t>Editar el estilo de texto del patrón</a:t>
            </a:r>
          </a:p>
          <a:p>
            <a:pPr lvl="1" rtl="0"/>
            <a:r>
              <a:rPr lang="es-ES" noProof="0" smtClean="0"/>
              <a:t>Segundo nivel</a:t>
            </a:r>
          </a:p>
          <a:p>
            <a:pPr lvl="2" rtl="0"/>
            <a:r>
              <a:rPr lang="es-ES" noProof="0" smtClean="0"/>
              <a:t>Tercer nivel</a:t>
            </a:r>
          </a:p>
          <a:p>
            <a:pPr lvl="3" rtl="0"/>
            <a:r>
              <a:rPr lang="es-ES" noProof="0" smtClean="0"/>
              <a:t>Cuarto nivel</a:t>
            </a:r>
          </a:p>
          <a:p>
            <a:pPr lvl="4" rtl="0"/>
            <a:r>
              <a:rPr lang="es-ES" noProof="0" smtClean="0"/>
              <a:t>Quinto nivel</a:t>
            </a:r>
            <a:endParaRPr lang="es-ES" noProof="0" dirty="0"/>
          </a:p>
        </p:txBody>
      </p:sp>
      <p:sp>
        <p:nvSpPr>
          <p:cNvPr id="4" name="Marcador de posición de pie de página 3">
            <a:extLst>
              <a:ext uri="{FF2B5EF4-FFF2-40B4-BE49-F238E27FC236}">
                <a16:creationId xmlns:a16="http://schemas.microsoft.com/office/drawing/2014/main" id="{9038FCAA-94B1-47BD-AD46-123D3404BBB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es-ES" noProof="0" dirty="0"/>
              <a:t>Agregue un pie de página</a:t>
            </a:r>
          </a:p>
        </p:txBody>
      </p:sp>
      <p:sp>
        <p:nvSpPr>
          <p:cNvPr id="5" name="Marcador de posición de número de diapositiva 4">
            <a:extLst>
              <a:ext uri="{FF2B5EF4-FFF2-40B4-BE49-F238E27FC236}">
                <a16:creationId xmlns:a16="http://schemas.microsoft.com/office/drawing/2014/main" id="{81A11CEA-C130-40E5-A858-8D4FE6E58641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7087722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>
            <a:extLst>
              <a:ext uri="{FF2B5EF4-FFF2-40B4-BE49-F238E27FC236}">
                <a16:creationId xmlns:a16="http://schemas.microsoft.com/office/drawing/2014/main" id="{BE99CE02-8616-40B2-85FF-B06E192752AB}"/>
              </a:ext>
            </a:extLst>
          </p:cNvPr>
          <p:cNvSpPr/>
          <p:nvPr userDrawn="1"/>
        </p:nvSpPr>
        <p:spPr>
          <a:xfrm>
            <a:off x="-9856" y="6678000"/>
            <a:ext cx="9405316" cy="144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FE3DF8E0-6324-45B7-8B0A-24383EF1B915}"/>
              </a:ext>
            </a:extLst>
          </p:cNvPr>
          <p:cNvSpPr/>
          <p:nvPr userDrawn="1"/>
        </p:nvSpPr>
        <p:spPr>
          <a:xfrm>
            <a:off x="7804351" y="6678000"/>
            <a:ext cx="3789833" cy="144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Ins="36000" bIns="0" rtlCol="0" anchor="b"/>
          <a:lstStyle/>
          <a:p>
            <a:pPr algn="r" rtl="0"/>
            <a:r>
              <a:rPr lang="es-ES" sz="1000" noProof="1">
                <a:latin typeface="+mn-lt"/>
              </a:rPr>
              <a:t>Pedro Armijo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1A9E718F-2F10-41F1-8E9F-18DD53EF065F}"/>
              </a:ext>
            </a:extLst>
          </p:cNvPr>
          <p:cNvSpPr/>
          <p:nvPr userDrawn="1"/>
        </p:nvSpPr>
        <p:spPr>
          <a:xfrm>
            <a:off x="-9856" y="6822000"/>
            <a:ext cx="12201856" cy="36000"/>
          </a:xfrm>
          <a:prstGeom prst="rect">
            <a:avLst/>
          </a:prstGeom>
          <a:gradFill>
            <a:gsLst>
              <a:gs pos="0">
                <a:schemeClr val="accent4"/>
              </a:gs>
              <a:gs pos="37000">
                <a:schemeClr val="bg1">
                  <a:lumMod val="85000"/>
                </a:schemeClr>
              </a:gs>
              <a:gs pos="100000">
                <a:schemeClr val="accent1"/>
              </a:gs>
              <a:gs pos="68000">
                <a:schemeClr val="tx1">
                  <a:lumMod val="85000"/>
                  <a:lumOff val="15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331581A5-A75E-41FB-A68A-70BA1AB54B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0000"/>
            <a:ext cx="11473200" cy="540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pPr rtl="0"/>
            <a:r>
              <a:rPr lang="es-ES" dirty="0"/>
              <a:t>Haga clic para modificar el estilo de título del patrón</a:t>
            </a:r>
          </a:p>
        </p:txBody>
      </p:sp>
      <p:sp>
        <p:nvSpPr>
          <p:cNvPr id="3" name="Marcador de posición de texto 2">
            <a:extLst>
              <a:ext uri="{FF2B5EF4-FFF2-40B4-BE49-F238E27FC236}">
                <a16:creationId xmlns:a16="http://schemas.microsoft.com/office/drawing/2014/main" id="{06BA9B02-6E3D-4037-BE18-E02B786633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0000" y="1260000"/>
            <a:ext cx="11473200" cy="486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 rtl="0"/>
            <a:r>
              <a:rPr lang="es-ES" dirty="0"/>
              <a:t>Haga clic para modificar los estilos de texto del patrón</a:t>
            </a:r>
          </a:p>
          <a:p>
            <a:pPr lvl="1" rtl="0"/>
            <a:r>
              <a:rPr lang="es-ES" dirty="0"/>
              <a:t>Segundo nivel</a:t>
            </a:r>
          </a:p>
          <a:p>
            <a:pPr lvl="2" rtl="0"/>
            <a:r>
              <a:rPr lang="es-ES" dirty="0"/>
              <a:t>Tercer nivel</a:t>
            </a:r>
          </a:p>
          <a:p>
            <a:pPr lvl="3" rtl="0"/>
            <a:r>
              <a:rPr lang="es-ES" dirty="0"/>
              <a:t>Cuarto nivel</a:t>
            </a:r>
          </a:p>
          <a:p>
            <a:pPr lvl="4" rtl="0"/>
            <a:r>
              <a:rPr lang="es-ES" dirty="0"/>
              <a:t>Quinto nivel</a:t>
            </a:r>
          </a:p>
        </p:txBody>
      </p:sp>
      <p:sp>
        <p:nvSpPr>
          <p:cNvPr id="5" name="Marcador de posición de pie de página 4">
            <a:extLst>
              <a:ext uri="{FF2B5EF4-FFF2-40B4-BE49-F238E27FC236}">
                <a16:creationId xmlns:a16="http://schemas.microsoft.com/office/drawing/2014/main" id="{BA954C2B-6B0B-4286-BFA4-F6131386B0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0000" y="6483329"/>
            <a:ext cx="2378438" cy="187367"/>
          </a:xfrm>
          <a:prstGeom prst="rect">
            <a:avLst/>
          </a:prstGeom>
          <a:gradFill>
            <a:gsLst>
              <a:gs pos="82000">
                <a:schemeClr val="bg1">
                  <a:lumMod val="95000"/>
                </a:schemeClr>
              </a:gs>
              <a:gs pos="100000">
                <a:schemeClr val="bg1">
                  <a:lumMod val="65000"/>
                </a:schemeClr>
              </a:gs>
            </a:gsLst>
            <a:lin ang="5400000" scaled="0"/>
          </a:gradFill>
        </p:spPr>
        <p:txBody>
          <a:bodyPr vert="horz" lIns="36000" tIns="0" rIns="0" bIns="0" rtlCol="0" anchor="ctr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rtl="0"/>
            <a:r>
              <a:rPr lang="es-ES" dirty="0"/>
              <a:t>Agregar un pie de página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245D258-5720-4517-B8DE-EB5AA5C4FA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94400" y="6678000"/>
            <a:ext cx="597600" cy="144000"/>
          </a:xfrm>
          <a:prstGeom prst="rect">
            <a:avLst/>
          </a:prstGeom>
          <a:gradFill>
            <a:gsLst>
              <a:gs pos="0">
                <a:schemeClr val="accent2">
                  <a:lumMod val="75000"/>
                  <a:shade val="30000"/>
                  <a:satMod val="115000"/>
                </a:schemeClr>
              </a:gs>
              <a:gs pos="47000">
                <a:schemeClr val="accent2">
                  <a:lumMod val="75000"/>
                  <a:shade val="67500"/>
                  <a:satMod val="115000"/>
                </a:schemeClr>
              </a:gs>
              <a:gs pos="100000">
                <a:schemeClr val="accent1"/>
              </a:gs>
            </a:gsLst>
            <a:lin ang="10800000" scaled="0"/>
          </a:gradFill>
        </p:spPr>
        <p:txBody>
          <a:bodyPr vert="horz" lIns="0" tIns="0" rIns="72000" bIns="0" rtlCol="0" anchor="ctr"/>
          <a:lstStyle>
            <a:lvl1pPr algn="r">
              <a:defRPr sz="120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fld id="{058DB212-BFA2-403F-85EF-DFD3FF6D973A}" type="slidenum">
              <a:rPr lang="es-ES" smtClean="0"/>
              <a:pPr rtl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177112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7" r:id="rId2"/>
    <p:sldLayoutId id="2147483658" r:id="rId3"/>
    <p:sldLayoutId id="2147483663" r:id="rId4"/>
    <p:sldLayoutId id="2147483656" r:id="rId5"/>
    <p:sldLayoutId id="2147483660" r:id="rId6"/>
    <p:sldLayoutId id="2147483661" r:id="rId7"/>
    <p:sldLayoutId id="2147483664" r:id="rId8"/>
    <p:sldLayoutId id="2147483650" r:id="rId9"/>
    <p:sldLayoutId id="2147483652" r:id="rId10"/>
    <p:sldLayoutId id="2147483654" r:id="rId11"/>
    <p:sldLayoutId id="2147483655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63525" indent="-263525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j-lt"/>
          <a:ea typeface="+mn-ea"/>
          <a:cs typeface="+mn-cs"/>
        </a:defRPr>
      </a:lvl1pPr>
      <a:lvl2pPr marL="536575" indent="-2730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j-lt"/>
          <a:ea typeface="+mn-ea"/>
          <a:cs typeface="+mn-cs"/>
        </a:defRPr>
      </a:lvl2pPr>
      <a:lvl3pPr marL="811213" indent="-274638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j-lt"/>
          <a:ea typeface="+mn-ea"/>
          <a:cs typeface="+mn-cs"/>
        </a:defRPr>
      </a:lvl3pPr>
      <a:lvl4pPr marL="1074738" indent="-2635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j-lt"/>
          <a:ea typeface="+mn-ea"/>
          <a:cs typeface="+mn-cs"/>
        </a:defRPr>
      </a:lvl4pPr>
      <a:lvl5pPr marL="1347788" indent="-2730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g"/><Relationship Id="rId3" Type="http://schemas.openxmlformats.org/officeDocument/2006/relationships/image" Target="../media/image7.jpeg"/><Relationship Id="rId7" Type="http://schemas.openxmlformats.org/officeDocument/2006/relationships/image" Target="../media/image1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4" Type="http://schemas.openxmlformats.org/officeDocument/2006/relationships/image" Target="../media/image8.jpeg"/><Relationship Id="rId9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D65A836F-346F-4099-BC7B-0D8F3B27F3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22778" y="1012245"/>
            <a:ext cx="3881987" cy="1606732"/>
          </a:xfrm>
        </p:spPr>
        <p:txBody>
          <a:bodyPr rtlCol="0"/>
          <a:lstStyle/>
          <a:p>
            <a:r>
              <a:rPr lang="es-ES" sz="6600" dirty="0" smtClean="0"/>
              <a:t>Storytelling</a:t>
            </a:r>
            <a:br>
              <a:rPr lang="es-ES" sz="6600" dirty="0" smtClean="0"/>
            </a:br>
            <a:r>
              <a:rPr lang="es-ES" sz="6600" dirty="0" smtClean="0"/>
              <a:t> </a:t>
            </a:r>
            <a:r>
              <a:rPr lang="es-ES" sz="6600" dirty="0"/>
              <a:t>Análytics</a:t>
            </a:r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1FF39718-6251-4A5A-AAC7-7672293178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66199" y="2977355"/>
            <a:ext cx="3756943" cy="1032941"/>
          </a:xfrm>
        </p:spPr>
        <p:txBody>
          <a:bodyPr rtlCol="0"/>
          <a:lstStyle/>
          <a:p>
            <a:pPr rtl="0"/>
            <a:r>
              <a:rPr lang="es-ES" sz="2000" noProof="1" smtClean="0"/>
              <a:t>Análisis del índice SP500.     Impacto de la pandemia en el mercado bursátil y recomendación de inversión</a:t>
            </a:r>
            <a:endParaRPr lang="es-ES" sz="2000" noProof="1"/>
          </a:p>
        </p:txBody>
      </p:sp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1B17638D-56AE-48AD-96C8-EE46229C744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/>
          <p:nvPr/>
        </p:nvCxnSpPr>
        <p:spPr>
          <a:xfrm>
            <a:off x="7804352" y="1204506"/>
            <a:ext cx="0" cy="4093388"/>
          </a:xfrm>
          <a:prstGeom prst="line">
            <a:avLst/>
          </a:prstGeom>
          <a:ln w="63500" cap="rnd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Gráfico 8" descr="contorno de radar espacial">
            <a:extLst>
              <a:ext uri="{FF2B5EF4-FFF2-40B4-BE49-F238E27FC236}">
                <a16:creationId xmlns:a16="http://schemas.microsoft.com/office/drawing/2014/main" id="{52C1AEF9-C750-45F9-AD02-5447187F5716}"/>
              </a:ext>
            </a:extLst>
          </p:cNvPr>
          <p:cNvSpPr/>
          <p:nvPr/>
        </p:nvSpPr>
        <p:spPr>
          <a:xfrm rot="16731500">
            <a:off x="10654807" y="4433342"/>
            <a:ext cx="238125" cy="238125"/>
          </a:xfrm>
          <a:custGeom>
            <a:avLst/>
            <a:gdLst>
              <a:gd name="connsiteX0" fmla="*/ 145256 w 238125"/>
              <a:gd name="connsiteY0" fmla="*/ 159538 h 238125"/>
              <a:gd name="connsiteX1" fmla="*/ 150019 w 238125"/>
              <a:gd name="connsiteY1" fmla="*/ 154775 h 238125"/>
              <a:gd name="connsiteX2" fmla="*/ 150019 w 238125"/>
              <a:gd name="connsiteY2" fmla="*/ 145250 h 238125"/>
              <a:gd name="connsiteX3" fmla="*/ 145256 w 238125"/>
              <a:gd name="connsiteY3" fmla="*/ 140488 h 238125"/>
              <a:gd name="connsiteX4" fmla="*/ 140494 w 238125"/>
              <a:gd name="connsiteY4" fmla="*/ 145250 h 238125"/>
              <a:gd name="connsiteX5" fmla="*/ 140494 w 238125"/>
              <a:gd name="connsiteY5" fmla="*/ 154775 h 238125"/>
              <a:gd name="connsiteX6" fmla="*/ 145256 w 238125"/>
              <a:gd name="connsiteY6" fmla="*/ 159538 h 238125"/>
              <a:gd name="connsiteX7" fmla="*/ 234353 w 238125"/>
              <a:gd name="connsiteY7" fmla="*/ 122828 h 238125"/>
              <a:gd name="connsiteX8" fmla="*/ 196253 w 238125"/>
              <a:gd name="connsiteY8" fmla="*/ 84728 h 238125"/>
              <a:gd name="connsiteX9" fmla="*/ 192881 w 238125"/>
              <a:gd name="connsiteY9" fmla="*/ 83338 h 238125"/>
              <a:gd name="connsiteX10" fmla="*/ 97631 w 238125"/>
              <a:gd name="connsiteY10" fmla="*/ 83338 h 238125"/>
              <a:gd name="connsiteX11" fmla="*/ 93231 w 238125"/>
              <a:gd name="connsiteY11" fmla="*/ 86281 h 238125"/>
              <a:gd name="connsiteX12" fmla="*/ 94259 w 238125"/>
              <a:gd name="connsiteY12" fmla="*/ 91472 h 238125"/>
              <a:gd name="connsiteX13" fmla="*/ 114700 w 238125"/>
              <a:gd name="connsiteY13" fmla="*/ 111913 h 238125"/>
              <a:gd name="connsiteX14" fmla="*/ 73819 w 238125"/>
              <a:gd name="connsiteY14" fmla="*/ 111913 h 238125"/>
              <a:gd name="connsiteX15" fmla="*/ 73819 w 238125"/>
              <a:gd name="connsiteY15" fmla="*/ 45238 h 238125"/>
              <a:gd name="connsiteX16" fmla="*/ 88106 w 238125"/>
              <a:gd name="connsiteY16" fmla="*/ 45238 h 238125"/>
              <a:gd name="connsiteX17" fmla="*/ 92869 w 238125"/>
              <a:gd name="connsiteY17" fmla="*/ 40475 h 238125"/>
              <a:gd name="connsiteX18" fmla="*/ 92869 w 238125"/>
              <a:gd name="connsiteY18" fmla="*/ 21425 h 238125"/>
              <a:gd name="connsiteX19" fmla="*/ 88887 w 238125"/>
              <a:gd name="connsiteY19" fmla="*/ 16729 h 238125"/>
              <a:gd name="connsiteX20" fmla="*/ 31737 w 238125"/>
              <a:gd name="connsiteY20" fmla="*/ 7204 h 238125"/>
              <a:gd name="connsiteX21" fmla="*/ 27880 w 238125"/>
              <a:gd name="connsiteY21" fmla="*/ 8271 h 238125"/>
              <a:gd name="connsiteX22" fmla="*/ 26194 w 238125"/>
              <a:gd name="connsiteY22" fmla="*/ 11900 h 238125"/>
              <a:gd name="connsiteX23" fmla="*/ 26194 w 238125"/>
              <a:gd name="connsiteY23" fmla="*/ 40475 h 238125"/>
              <a:gd name="connsiteX24" fmla="*/ 30956 w 238125"/>
              <a:gd name="connsiteY24" fmla="*/ 45238 h 238125"/>
              <a:gd name="connsiteX25" fmla="*/ 64294 w 238125"/>
              <a:gd name="connsiteY25" fmla="*/ 45238 h 238125"/>
              <a:gd name="connsiteX26" fmla="*/ 64294 w 238125"/>
              <a:gd name="connsiteY26" fmla="*/ 111913 h 238125"/>
              <a:gd name="connsiteX27" fmla="*/ 40481 w 238125"/>
              <a:gd name="connsiteY27" fmla="*/ 111913 h 238125"/>
              <a:gd name="connsiteX28" fmla="*/ 26194 w 238125"/>
              <a:gd name="connsiteY28" fmla="*/ 126200 h 238125"/>
              <a:gd name="connsiteX29" fmla="*/ 26194 w 238125"/>
              <a:gd name="connsiteY29" fmla="*/ 164300 h 238125"/>
              <a:gd name="connsiteX30" fmla="*/ 40481 w 238125"/>
              <a:gd name="connsiteY30" fmla="*/ 178588 h 238125"/>
              <a:gd name="connsiteX31" fmla="*/ 76610 w 238125"/>
              <a:gd name="connsiteY31" fmla="*/ 178588 h 238125"/>
              <a:gd name="connsiteX32" fmla="*/ 52769 w 238125"/>
              <a:gd name="connsiteY32" fmla="*/ 202429 h 238125"/>
              <a:gd name="connsiteX33" fmla="*/ 30956 w 238125"/>
              <a:gd name="connsiteY33" fmla="*/ 188113 h 238125"/>
              <a:gd name="connsiteX34" fmla="*/ 7144 w 238125"/>
              <a:gd name="connsiteY34" fmla="*/ 211925 h 238125"/>
              <a:gd name="connsiteX35" fmla="*/ 30956 w 238125"/>
              <a:gd name="connsiteY35" fmla="*/ 235738 h 238125"/>
              <a:gd name="connsiteX36" fmla="*/ 54550 w 238125"/>
              <a:gd name="connsiteY36" fmla="*/ 214116 h 238125"/>
              <a:gd name="connsiteX37" fmla="*/ 90078 w 238125"/>
              <a:gd name="connsiteY37" fmla="*/ 178588 h 238125"/>
              <a:gd name="connsiteX38" fmla="*/ 111919 w 238125"/>
              <a:gd name="connsiteY38" fmla="*/ 178588 h 238125"/>
              <a:gd name="connsiteX39" fmla="*/ 111919 w 238125"/>
              <a:gd name="connsiteY39" fmla="*/ 188598 h 238125"/>
              <a:gd name="connsiteX40" fmla="*/ 92869 w 238125"/>
              <a:gd name="connsiteY40" fmla="*/ 211925 h 238125"/>
              <a:gd name="connsiteX41" fmla="*/ 116681 w 238125"/>
              <a:gd name="connsiteY41" fmla="*/ 235738 h 238125"/>
              <a:gd name="connsiteX42" fmla="*/ 140494 w 238125"/>
              <a:gd name="connsiteY42" fmla="*/ 211925 h 238125"/>
              <a:gd name="connsiteX43" fmla="*/ 121444 w 238125"/>
              <a:gd name="connsiteY43" fmla="*/ 188598 h 238125"/>
              <a:gd name="connsiteX44" fmla="*/ 121444 w 238125"/>
              <a:gd name="connsiteY44" fmla="*/ 178588 h 238125"/>
              <a:gd name="connsiteX45" fmla="*/ 143275 w 238125"/>
              <a:gd name="connsiteY45" fmla="*/ 178588 h 238125"/>
              <a:gd name="connsiteX46" fmla="*/ 178813 w 238125"/>
              <a:gd name="connsiteY46" fmla="*/ 214125 h 238125"/>
              <a:gd name="connsiteX47" fmla="*/ 202406 w 238125"/>
              <a:gd name="connsiteY47" fmla="*/ 235738 h 238125"/>
              <a:gd name="connsiteX48" fmla="*/ 226219 w 238125"/>
              <a:gd name="connsiteY48" fmla="*/ 211925 h 238125"/>
              <a:gd name="connsiteX49" fmla="*/ 202406 w 238125"/>
              <a:gd name="connsiteY49" fmla="*/ 188113 h 238125"/>
              <a:gd name="connsiteX50" fmla="*/ 180594 w 238125"/>
              <a:gd name="connsiteY50" fmla="*/ 202438 h 238125"/>
              <a:gd name="connsiteX51" fmla="*/ 156743 w 238125"/>
              <a:gd name="connsiteY51" fmla="*/ 178588 h 238125"/>
              <a:gd name="connsiteX52" fmla="*/ 192881 w 238125"/>
              <a:gd name="connsiteY52" fmla="*/ 178588 h 238125"/>
              <a:gd name="connsiteX53" fmla="*/ 207169 w 238125"/>
              <a:gd name="connsiteY53" fmla="*/ 164300 h 238125"/>
              <a:gd name="connsiteX54" fmla="*/ 207169 w 238125"/>
              <a:gd name="connsiteY54" fmla="*/ 130963 h 238125"/>
              <a:gd name="connsiteX55" fmla="*/ 230981 w 238125"/>
              <a:gd name="connsiteY55" fmla="*/ 130963 h 238125"/>
              <a:gd name="connsiteX56" fmla="*/ 235382 w 238125"/>
              <a:gd name="connsiteY56" fmla="*/ 128019 h 238125"/>
              <a:gd name="connsiteX57" fmla="*/ 234353 w 238125"/>
              <a:gd name="connsiteY57" fmla="*/ 122828 h 238125"/>
              <a:gd name="connsiteX58" fmla="*/ 45244 w 238125"/>
              <a:gd name="connsiteY58" fmla="*/ 211935 h 238125"/>
              <a:gd name="connsiteX59" fmla="*/ 30956 w 238125"/>
              <a:gd name="connsiteY59" fmla="*/ 226213 h 238125"/>
              <a:gd name="connsiteX60" fmla="*/ 16669 w 238125"/>
              <a:gd name="connsiteY60" fmla="*/ 211925 h 238125"/>
              <a:gd name="connsiteX61" fmla="*/ 30956 w 238125"/>
              <a:gd name="connsiteY61" fmla="*/ 197638 h 238125"/>
              <a:gd name="connsiteX62" fmla="*/ 45244 w 238125"/>
              <a:gd name="connsiteY62" fmla="*/ 211925 h 238125"/>
              <a:gd name="connsiteX63" fmla="*/ 45244 w 238125"/>
              <a:gd name="connsiteY63" fmla="*/ 211935 h 238125"/>
              <a:gd name="connsiteX64" fmla="*/ 202406 w 238125"/>
              <a:gd name="connsiteY64" fmla="*/ 197638 h 238125"/>
              <a:gd name="connsiteX65" fmla="*/ 216694 w 238125"/>
              <a:gd name="connsiteY65" fmla="*/ 211925 h 238125"/>
              <a:gd name="connsiteX66" fmla="*/ 202406 w 238125"/>
              <a:gd name="connsiteY66" fmla="*/ 226213 h 238125"/>
              <a:gd name="connsiteX67" fmla="*/ 188119 w 238125"/>
              <a:gd name="connsiteY67" fmla="*/ 211925 h 238125"/>
              <a:gd name="connsiteX68" fmla="*/ 202406 w 238125"/>
              <a:gd name="connsiteY68" fmla="*/ 197638 h 238125"/>
              <a:gd name="connsiteX69" fmla="*/ 109128 w 238125"/>
              <a:gd name="connsiteY69" fmla="*/ 92863 h 238125"/>
              <a:gd name="connsiteX70" fmla="*/ 143275 w 238125"/>
              <a:gd name="connsiteY70" fmla="*/ 92863 h 238125"/>
              <a:gd name="connsiteX71" fmla="*/ 171850 w 238125"/>
              <a:gd name="connsiteY71" fmla="*/ 121438 h 238125"/>
              <a:gd name="connsiteX72" fmla="*/ 137703 w 238125"/>
              <a:gd name="connsiteY72" fmla="*/ 121438 h 238125"/>
              <a:gd name="connsiteX73" fmla="*/ 109128 w 238125"/>
              <a:gd name="connsiteY73" fmla="*/ 92863 h 238125"/>
              <a:gd name="connsiteX74" fmla="*/ 35719 w 238125"/>
              <a:gd name="connsiteY74" fmla="*/ 35713 h 238125"/>
              <a:gd name="connsiteX75" fmla="*/ 35719 w 238125"/>
              <a:gd name="connsiteY75" fmla="*/ 17520 h 238125"/>
              <a:gd name="connsiteX76" fmla="*/ 83344 w 238125"/>
              <a:gd name="connsiteY76" fmla="*/ 25454 h 238125"/>
              <a:gd name="connsiteX77" fmla="*/ 83344 w 238125"/>
              <a:gd name="connsiteY77" fmla="*/ 35713 h 238125"/>
              <a:gd name="connsiteX78" fmla="*/ 35719 w 238125"/>
              <a:gd name="connsiteY78" fmla="*/ 35713 h 238125"/>
              <a:gd name="connsiteX79" fmla="*/ 130969 w 238125"/>
              <a:gd name="connsiteY79" fmla="*/ 211925 h 238125"/>
              <a:gd name="connsiteX80" fmla="*/ 116681 w 238125"/>
              <a:gd name="connsiteY80" fmla="*/ 226213 h 238125"/>
              <a:gd name="connsiteX81" fmla="*/ 102394 w 238125"/>
              <a:gd name="connsiteY81" fmla="*/ 211925 h 238125"/>
              <a:gd name="connsiteX82" fmla="*/ 116681 w 238125"/>
              <a:gd name="connsiteY82" fmla="*/ 197638 h 238125"/>
              <a:gd name="connsiteX83" fmla="*/ 130969 w 238125"/>
              <a:gd name="connsiteY83" fmla="*/ 211925 h 238125"/>
              <a:gd name="connsiteX84" fmla="*/ 197644 w 238125"/>
              <a:gd name="connsiteY84" fmla="*/ 164300 h 238125"/>
              <a:gd name="connsiteX85" fmla="*/ 192881 w 238125"/>
              <a:gd name="connsiteY85" fmla="*/ 169063 h 238125"/>
              <a:gd name="connsiteX86" fmla="*/ 40481 w 238125"/>
              <a:gd name="connsiteY86" fmla="*/ 169063 h 238125"/>
              <a:gd name="connsiteX87" fmla="*/ 35719 w 238125"/>
              <a:gd name="connsiteY87" fmla="*/ 164300 h 238125"/>
              <a:gd name="connsiteX88" fmla="*/ 35719 w 238125"/>
              <a:gd name="connsiteY88" fmla="*/ 126200 h 238125"/>
              <a:gd name="connsiteX89" fmla="*/ 40481 w 238125"/>
              <a:gd name="connsiteY89" fmla="*/ 121438 h 238125"/>
              <a:gd name="connsiteX90" fmla="*/ 124225 w 238125"/>
              <a:gd name="connsiteY90" fmla="*/ 121438 h 238125"/>
              <a:gd name="connsiteX91" fmla="*/ 132359 w 238125"/>
              <a:gd name="connsiteY91" fmla="*/ 129572 h 238125"/>
              <a:gd name="connsiteX92" fmla="*/ 135731 w 238125"/>
              <a:gd name="connsiteY92" fmla="*/ 130963 h 238125"/>
              <a:gd name="connsiteX93" fmla="*/ 197644 w 238125"/>
              <a:gd name="connsiteY93" fmla="*/ 130963 h 238125"/>
              <a:gd name="connsiteX94" fmla="*/ 197644 w 238125"/>
              <a:gd name="connsiteY94" fmla="*/ 164300 h 238125"/>
              <a:gd name="connsiteX95" fmla="*/ 185318 w 238125"/>
              <a:gd name="connsiteY95" fmla="*/ 121438 h 238125"/>
              <a:gd name="connsiteX96" fmla="*/ 156743 w 238125"/>
              <a:gd name="connsiteY96" fmla="*/ 92863 h 238125"/>
              <a:gd name="connsiteX97" fmla="*/ 190910 w 238125"/>
              <a:gd name="connsiteY97" fmla="*/ 92863 h 238125"/>
              <a:gd name="connsiteX98" fmla="*/ 219485 w 238125"/>
              <a:gd name="connsiteY98" fmla="*/ 121438 h 238125"/>
              <a:gd name="connsiteX99" fmla="*/ 185318 w 238125"/>
              <a:gd name="connsiteY99" fmla="*/ 121438 h 238125"/>
              <a:gd name="connsiteX100" fmla="*/ 164306 w 238125"/>
              <a:gd name="connsiteY100" fmla="*/ 159538 h 238125"/>
              <a:gd name="connsiteX101" fmla="*/ 169069 w 238125"/>
              <a:gd name="connsiteY101" fmla="*/ 154775 h 238125"/>
              <a:gd name="connsiteX102" fmla="*/ 169069 w 238125"/>
              <a:gd name="connsiteY102" fmla="*/ 145250 h 238125"/>
              <a:gd name="connsiteX103" fmla="*/ 164306 w 238125"/>
              <a:gd name="connsiteY103" fmla="*/ 140488 h 238125"/>
              <a:gd name="connsiteX104" fmla="*/ 159544 w 238125"/>
              <a:gd name="connsiteY104" fmla="*/ 145250 h 238125"/>
              <a:gd name="connsiteX105" fmla="*/ 159544 w 238125"/>
              <a:gd name="connsiteY105" fmla="*/ 154775 h 238125"/>
              <a:gd name="connsiteX106" fmla="*/ 164306 w 238125"/>
              <a:gd name="connsiteY106" fmla="*/ 159538 h 238125"/>
              <a:gd name="connsiteX107" fmla="*/ 78581 w 238125"/>
              <a:gd name="connsiteY107" fmla="*/ 130963 h 238125"/>
              <a:gd name="connsiteX108" fmla="*/ 50006 w 238125"/>
              <a:gd name="connsiteY108" fmla="*/ 130963 h 238125"/>
              <a:gd name="connsiteX109" fmla="*/ 45244 w 238125"/>
              <a:gd name="connsiteY109" fmla="*/ 135725 h 238125"/>
              <a:gd name="connsiteX110" fmla="*/ 45244 w 238125"/>
              <a:gd name="connsiteY110" fmla="*/ 154775 h 238125"/>
              <a:gd name="connsiteX111" fmla="*/ 50006 w 238125"/>
              <a:gd name="connsiteY111" fmla="*/ 159538 h 238125"/>
              <a:gd name="connsiteX112" fmla="*/ 78581 w 238125"/>
              <a:gd name="connsiteY112" fmla="*/ 159538 h 238125"/>
              <a:gd name="connsiteX113" fmla="*/ 83344 w 238125"/>
              <a:gd name="connsiteY113" fmla="*/ 154775 h 238125"/>
              <a:gd name="connsiteX114" fmla="*/ 83344 w 238125"/>
              <a:gd name="connsiteY114" fmla="*/ 135725 h 238125"/>
              <a:gd name="connsiteX115" fmla="*/ 78581 w 238125"/>
              <a:gd name="connsiteY115" fmla="*/ 130963 h 238125"/>
              <a:gd name="connsiteX116" fmla="*/ 73819 w 238125"/>
              <a:gd name="connsiteY116" fmla="*/ 150013 h 238125"/>
              <a:gd name="connsiteX117" fmla="*/ 54769 w 238125"/>
              <a:gd name="connsiteY117" fmla="*/ 150013 h 238125"/>
              <a:gd name="connsiteX118" fmla="*/ 54769 w 238125"/>
              <a:gd name="connsiteY118" fmla="*/ 140488 h 238125"/>
              <a:gd name="connsiteX119" fmla="*/ 73819 w 238125"/>
              <a:gd name="connsiteY119" fmla="*/ 140488 h 238125"/>
              <a:gd name="connsiteX120" fmla="*/ 73819 w 238125"/>
              <a:gd name="connsiteY120" fmla="*/ 150013 h 238125"/>
              <a:gd name="connsiteX121" fmla="*/ 183356 w 238125"/>
              <a:gd name="connsiteY121" fmla="*/ 159538 h 238125"/>
              <a:gd name="connsiteX122" fmla="*/ 188119 w 238125"/>
              <a:gd name="connsiteY122" fmla="*/ 154775 h 238125"/>
              <a:gd name="connsiteX123" fmla="*/ 188119 w 238125"/>
              <a:gd name="connsiteY123" fmla="*/ 145250 h 238125"/>
              <a:gd name="connsiteX124" fmla="*/ 183356 w 238125"/>
              <a:gd name="connsiteY124" fmla="*/ 140488 h 238125"/>
              <a:gd name="connsiteX125" fmla="*/ 178594 w 238125"/>
              <a:gd name="connsiteY125" fmla="*/ 145250 h 238125"/>
              <a:gd name="connsiteX126" fmla="*/ 178594 w 238125"/>
              <a:gd name="connsiteY126" fmla="*/ 154775 h 238125"/>
              <a:gd name="connsiteX127" fmla="*/ 183356 w 238125"/>
              <a:gd name="connsiteY127" fmla="*/ 159538 h 238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</a:cxnLst>
            <a:rect l="l" t="t" r="r" b="b"/>
            <a:pathLst>
              <a:path w="238125" h="238125">
                <a:moveTo>
                  <a:pt x="145256" y="159538"/>
                </a:moveTo>
                <a:cubicBezTo>
                  <a:pt x="147885" y="159538"/>
                  <a:pt x="150019" y="157404"/>
                  <a:pt x="150019" y="154775"/>
                </a:cubicBezTo>
                <a:lnTo>
                  <a:pt x="150019" y="145250"/>
                </a:lnTo>
                <a:cubicBezTo>
                  <a:pt x="150019" y="142621"/>
                  <a:pt x="147885" y="140488"/>
                  <a:pt x="145256" y="140488"/>
                </a:cubicBezTo>
                <a:cubicBezTo>
                  <a:pt x="142627" y="140488"/>
                  <a:pt x="140494" y="142621"/>
                  <a:pt x="140494" y="145250"/>
                </a:cubicBezTo>
                <a:lnTo>
                  <a:pt x="140494" y="154775"/>
                </a:lnTo>
                <a:cubicBezTo>
                  <a:pt x="140494" y="157404"/>
                  <a:pt x="142627" y="159538"/>
                  <a:pt x="145256" y="159538"/>
                </a:cubicBezTo>
                <a:close/>
                <a:moveTo>
                  <a:pt x="234353" y="122828"/>
                </a:moveTo>
                <a:lnTo>
                  <a:pt x="196253" y="84728"/>
                </a:lnTo>
                <a:cubicBezTo>
                  <a:pt x="195358" y="83842"/>
                  <a:pt x="194148" y="83338"/>
                  <a:pt x="192881" y="83338"/>
                </a:cubicBezTo>
                <a:lnTo>
                  <a:pt x="97631" y="83338"/>
                </a:lnTo>
                <a:cubicBezTo>
                  <a:pt x="95707" y="83338"/>
                  <a:pt x="93964" y="84500"/>
                  <a:pt x="93231" y="86281"/>
                </a:cubicBezTo>
                <a:cubicBezTo>
                  <a:pt x="92488" y="88062"/>
                  <a:pt x="92897" y="90110"/>
                  <a:pt x="94259" y="91472"/>
                </a:cubicBezTo>
                <a:lnTo>
                  <a:pt x="114700" y="111913"/>
                </a:lnTo>
                <a:lnTo>
                  <a:pt x="73819" y="111913"/>
                </a:lnTo>
                <a:lnTo>
                  <a:pt x="73819" y="45238"/>
                </a:lnTo>
                <a:lnTo>
                  <a:pt x="88106" y="45238"/>
                </a:lnTo>
                <a:cubicBezTo>
                  <a:pt x="90735" y="45238"/>
                  <a:pt x="92869" y="43104"/>
                  <a:pt x="92869" y="40475"/>
                </a:cubicBezTo>
                <a:lnTo>
                  <a:pt x="92869" y="21425"/>
                </a:lnTo>
                <a:cubicBezTo>
                  <a:pt x="92869" y="19101"/>
                  <a:pt x="91183" y="17110"/>
                  <a:pt x="88887" y="16729"/>
                </a:cubicBezTo>
                <a:lnTo>
                  <a:pt x="31737" y="7204"/>
                </a:lnTo>
                <a:cubicBezTo>
                  <a:pt x="30375" y="6985"/>
                  <a:pt x="28946" y="7366"/>
                  <a:pt x="27880" y="8271"/>
                </a:cubicBezTo>
                <a:cubicBezTo>
                  <a:pt x="26803" y="9166"/>
                  <a:pt x="26194" y="10500"/>
                  <a:pt x="26194" y="11900"/>
                </a:cubicBezTo>
                <a:lnTo>
                  <a:pt x="26194" y="40475"/>
                </a:lnTo>
                <a:cubicBezTo>
                  <a:pt x="26194" y="43104"/>
                  <a:pt x="28327" y="45238"/>
                  <a:pt x="30956" y="45238"/>
                </a:cubicBezTo>
                <a:lnTo>
                  <a:pt x="64294" y="45238"/>
                </a:lnTo>
                <a:lnTo>
                  <a:pt x="64294" y="111913"/>
                </a:lnTo>
                <a:lnTo>
                  <a:pt x="40481" y="111913"/>
                </a:lnTo>
                <a:cubicBezTo>
                  <a:pt x="32604" y="111913"/>
                  <a:pt x="26194" y="118323"/>
                  <a:pt x="26194" y="126200"/>
                </a:cubicBezTo>
                <a:lnTo>
                  <a:pt x="26194" y="164300"/>
                </a:lnTo>
                <a:cubicBezTo>
                  <a:pt x="26194" y="172177"/>
                  <a:pt x="32604" y="178588"/>
                  <a:pt x="40481" y="178588"/>
                </a:cubicBezTo>
                <a:lnTo>
                  <a:pt x="76610" y="178588"/>
                </a:lnTo>
                <a:lnTo>
                  <a:pt x="52769" y="202429"/>
                </a:lnTo>
                <a:cubicBezTo>
                  <a:pt x="49082" y="194018"/>
                  <a:pt x="40700" y="188113"/>
                  <a:pt x="30956" y="188113"/>
                </a:cubicBezTo>
                <a:cubicBezTo>
                  <a:pt x="17831" y="188113"/>
                  <a:pt x="7144" y="198800"/>
                  <a:pt x="7144" y="211925"/>
                </a:cubicBezTo>
                <a:cubicBezTo>
                  <a:pt x="7144" y="225050"/>
                  <a:pt x="17831" y="235738"/>
                  <a:pt x="30956" y="235738"/>
                </a:cubicBezTo>
                <a:cubicBezTo>
                  <a:pt x="43329" y="235738"/>
                  <a:pt x="53416" y="226203"/>
                  <a:pt x="54550" y="214116"/>
                </a:cubicBezTo>
                <a:lnTo>
                  <a:pt x="90078" y="178588"/>
                </a:lnTo>
                <a:lnTo>
                  <a:pt x="111919" y="178588"/>
                </a:lnTo>
                <a:lnTo>
                  <a:pt x="111919" y="188598"/>
                </a:lnTo>
                <a:cubicBezTo>
                  <a:pt x="101060" y="190808"/>
                  <a:pt x="92869" y="200428"/>
                  <a:pt x="92869" y="211925"/>
                </a:cubicBezTo>
                <a:cubicBezTo>
                  <a:pt x="92869" y="225050"/>
                  <a:pt x="103556" y="235738"/>
                  <a:pt x="116681" y="235738"/>
                </a:cubicBezTo>
                <a:cubicBezTo>
                  <a:pt x="129807" y="235738"/>
                  <a:pt x="140494" y="225050"/>
                  <a:pt x="140494" y="211925"/>
                </a:cubicBezTo>
                <a:cubicBezTo>
                  <a:pt x="140494" y="200428"/>
                  <a:pt x="132293" y="190808"/>
                  <a:pt x="121444" y="188598"/>
                </a:cubicBezTo>
                <a:lnTo>
                  <a:pt x="121444" y="178588"/>
                </a:lnTo>
                <a:lnTo>
                  <a:pt x="143275" y="178588"/>
                </a:lnTo>
                <a:lnTo>
                  <a:pt x="178813" y="214125"/>
                </a:lnTo>
                <a:cubicBezTo>
                  <a:pt x="179946" y="226203"/>
                  <a:pt x="190033" y="235738"/>
                  <a:pt x="202406" y="235738"/>
                </a:cubicBezTo>
                <a:cubicBezTo>
                  <a:pt x="215532" y="235738"/>
                  <a:pt x="226219" y="225050"/>
                  <a:pt x="226219" y="211925"/>
                </a:cubicBezTo>
                <a:cubicBezTo>
                  <a:pt x="226219" y="198800"/>
                  <a:pt x="215532" y="188113"/>
                  <a:pt x="202406" y="188113"/>
                </a:cubicBezTo>
                <a:cubicBezTo>
                  <a:pt x="192653" y="188113"/>
                  <a:pt x="184271" y="194028"/>
                  <a:pt x="180594" y="202438"/>
                </a:cubicBezTo>
                <a:lnTo>
                  <a:pt x="156743" y="178588"/>
                </a:lnTo>
                <a:lnTo>
                  <a:pt x="192881" y="178588"/>
                </a:lnTo>
                <a:cubicBezTo>
                  <a:pt x="200758" y="178588"/>
                  <a:pt x="207169" y="172177"/>
                  <a:pt x="207169" y="164300"/>
                </a:cubicBezTo>
                <a:lnTo>
                  <a:pt x="207169" y="130963"/>
                </a:lnTo>
                <a:lnTo>
                  <a:pt x="230981" y="130963"/>
                </a:lnTo>
                <a:cubicBezTo>
                  <a:pt x="232905" y="130963"/>
                  <a:pt x="234648" y="129800"/>
                  <a:pt x="235382" y="128019"/>
                </a:cubicBezTo>
                <a:cubicBezTo>
                  <a:pt x="236125" y="126238"/>
                  <a:pt x="235715" y="124190"/>
                  <a:pt x="234353" y="122828"/>
                </a:cubicBezTo>
                <a:close/>
                <a:moveTo>
                  <a:pt x="45244" y="211935"/>
                </a:moveTo>
                <a:cubicBezTo>
                  <a:pt x="45234" y="219802"/>
                  <a:pt x="38824" y="226213"/>
                  <a:pt x="30956" y="226213"/>
                </a:cubicBezTo>
                <a:cubicBezTo>
                  <a:pt x="23079" y="226213"/>
                  <a:pt x="16669" y="219802"/>
                  <a:pt x="16669" y="211925"/>
                </a:cubicBezTo>
                <a:cubicBezTo>
                  <a:pt x="16669" y="204048"/>
                  <a:pt x="23079" y="197638"/>
                  <a:pt x="30956" y="197638"/>
                </a:cubicBezTo>
                <a:cubicBezTo>
                  <a:pt x="38833" y="197638"/>
                  <a:pt x="45244" y="204048"/>
                  <a:pt x="45244" y="211925"/>
                </a:cubicBezTo>
                <a:cubicBezTo>
                  <a:pt x="45244" y="211925"/>
                  <a:pt x="45244" y="211925"/>
                  <a:pt x="45244" y="211935"/>
                </a:cubicBezTo>
                <a:close/>
                <a:moveTo>
                  <a:pt x="202406" y="197638"/>
                </a:moveTo>
                <a:cubicBezTo>
                  <a:pt x="210283" y="197638"/>
                  <a:pt x="216694" y="204048"/>
                  <a:pt x="216694" y="211925"/>
                </a:cubicBezTo>
                <a:cubicBezTo>
                  <a:pt x="216694" y="219802"/>
                  <a:pt x="210283" y="226213"/>
                  <a:pt x="202406" y="226213"/>
                </a:cubicBezTo>
                <a:cubicBezTo>
                  <a:pt x="194529" y="226213"/>
                  <a:pt x="188119" y="219802"/>
                  <a:pt x="188119" y="211925"/>
                </a:cubicBezTo>
                <a:cubicBezTo>
                  <a:pt x="188119" y="204048"/>
                  <a:pt x="194529" y="197638"/>
                  <a:pt x="202406" y="197638"/>
                </a:cubicBezTo>
                <a:close/>
                <a:moveTo>
                  <a:pt x="109128" y="92863"/>
                </a:moveTo>
                <a:lnTo>
                  <a:pt x="143275" y="92863"/>
                </a:lnTo>
                <a:lnTo>
                  <a:pt x="171850" y="121438"/>
                </a:lnTo>
                <a:lnTo>
                  <a:pt x="137703" y="121438"/>
                </a:lnTo>
                <a:lnTo>
                  <a:pt x="109128" y="92863"/>
                </a:lnTo>
                <a:close/>
                <a:moveTo>
                  <a:pt x="35719" y="35713"/>
                </a:moveTo>
                <a:lnTo>
                  <a:pt x="35719" y="17520"/>
                </a:lnTo>
                <a:lnTo>
                  <a:pt x="83344" y="25454"/>
                </a:lnTo>
                <a:lnTo>
                  <a:pt x="83344" y="35713"/>
                </a:lnTo>
                <a:lnTo>
                  <a:pt x="35719" y="35713"/>
                </a:lnTo>
                <a:close/>
                <a:moveTo>
                  <a:pt x="130969" y="211925"/>
                </a:moveTo>
                <a:cubicBezTo>
                  <a:pt x="130969" y="219802"/>
                  <a:pt x="124558" y="226213"/>
                  <a:pt x="116681" y="226213"/>
                </a:cubicBezTo>
                <a:cubicBezTo>
                  <a:pt x="108804" y="226213"/>
                  <a:pt x="102394" y="219802"/>
                  <a:pt x="102394" y="211925"/>
                </a:cubicBezTo>
                <a:cubicBezTo>
                  <a:pt x="102394" y="204048"/>
                  <a:pt x="108804" y="197638"/>
                  <a:pt x="116681" y="197638"/>
                </a:cubicBezTo>
                <a:cubicBezTo>
                  <a:pt x="124558" y="197638"/>
                  <a:pt x="130969" y="204048"/>
                  <a:pt x="130969" y="211925"/>
                </a:cubicBezTo>
                <a:close/>
                <a:moveTo>
                  <a:pt x="197644" y="164300"/>
                </a:moveTo>
                <a:cubicBezTo>
                  <a:pt x="197644" y="166929"/>
                  <a:pt x="195510" y="169063"/>
                  <a:pt x="192881" y="169063"/>
                </a:cubicBezTo>
                <a:lnTo>
                  <a:pt x="40481" y="169063"/>
                </a:lnTo>
                <a:cubicBezTo>
                  <a:pt x="37852" y="169063"/>
                  <a:pt x="35719" y="166929"/>
                  <a:pt x="35719" y="164300"/>
                </a:cubicBezTo>
                <a:lnTo>
                  <a:pt x="35719" y="126200"/>
                </a:lnTo>
                <a:cubicBezTo>
                  <a:pt x="35719" y="123571"/>
                  <a:pt x="37852" y="121438"/>
                  <a:pt x="40481" y="121438"/>
                </a:cubicBezTo>
                <a:lnTo>
                  <a:pt x="124225" y="121438"/>
                </a:lnTo>
                <a:lnTo>
                  <a:pt x="132359" y="129572"/>
                </a:lnTo>
                <a:cubicBezTo>
                  <a:pt x="133255" y="130458"/>
                  <a:pt x="134464" y="130963"/>
                  <a:pt x="135731" y="130963"/>
                </a:cubicBezTo>
                <a:lnTo>
                  <a:pt x="197644" y="130963"/>
                </a:lnTo>
                <a:lnTo>
                  <a:pt x="197644" y="164300"/>
                </a:lnTo>
                <a:close/>
                <a:moveTo>
                  <a:pt x="185318" y="121438"/>
                </a:moveTo>
                <a:lnTo>
                  <a:pt x="156743" y="92863"/>
                </a:lnTo>
                <a:lnTo>
                  <a:pt x="190910" y="92863"/>
                </a:lnTo>
                <a:lnTo>
                  <a:pt x="219485" y="121438"/>
                </a:lnTo>
                <a:lnTo>
                  <a:pt x="185318" y="121438"/>
                </a:lnTo>
                <a:close/>
                <a:moveTo>
                  <a:pt x="164306" y="159538"/>
                </a:moveTo>
                <a:cubicBezTo>
                  <a:pt x="166935" y="159538"/>
                  <a:pt x="169069" y="157404"/>
                  <a:pt x="169069" y="154775"/>
                </a:cubicBezTo>
                <a:lnTo>
                  <a:pt x="169069" y="145250"/>
                </a:lnTo>
                <a:cubicBezTo>
                  <a:pt x="169069" y="142621"/>
                  <a:pt x="166935" y="140488"/>
                  <a:pt x="164306" y="140488"/>
                </a:cubicBezTo>
                <a:cubicBezTo>
                  <a:pt x="161677" y="140488"/>
                  <a:pt x="159544" y="142621"/>
                  <a:pt x="159544" y="145250"/>
                </a:cubicBezTo>
                <a:lnTo>
                  <a:pt x="159544" y="154775"/>
                </a:lnTo>
                <a:cubicBezTo>
                  <a:pt x="159544" y="157404"/>
                  <a:pt x="161677" y="159538"/>
                  <a:pt x="164306" y="159538"/>
                </a:cubicBezTo>
                <a:close/>
                <a:moveTo>
                  <a:pt x="78581" y="130963"/>
                </a:moveTo>
                <a:lnTo>
                  <a:pt x="50006" y="130963"/>
                </a:lnTo>
                <a:cubicBezTo>
                  <a:pt x="47377" y="130963"/>
                  <a:pt x="45244" y="133096"/>
                  <a:pt x="45244" y="135725"/>
                </a:cubicBezTo>
                <a:lnTo>
                  <a:pt x="45244" y="154775"/>
                </a:lnTo>
                <a:cubicBezTo>
                  <a:pt x="45244" y="157404"/>
                  <a:pt x="47377" y="159538"/>
                  <a:pt x="50006" y="159538"/>
                </a:cubicBezTo>
                <a:lnTo>
                  <a:pt x="78581" y="159538"/>
                </a:lnTo>
                <a:cubicBezTo>
                  <a:pt x="81210" y="159538"/>
                  <a:pt x="83344" y="157404"/>
                  <a:pt x="83344" y="154775"/>
                </a:cubicBezTo>
                <a:lnTo>
                  <a:pt x="83344" y="135725"/>
                </a:lnTo>
                <a:cubicBezTo>
                  <a:pt x="83344" y="133096"/>
                  <a:pt x="81210" y="130963"/>
                  <a:pt x="78581" y="130963"/>
                </a:cubicBezTo>
                <a:close/>
                <a:moveTo>
                  <a:pt x="73819" y="150013"/>
                </a:moveTo>
                <a:lnTo>
                  <a:pt x="54769" y="150013"/>
                </a:lnTo>
                <a:lnTo>
                  <a:pt x="54769" y="140488"/>
                </a:lnTo>
                <a:lnTo>
                  <a:pt x="73819" y="140488"/>
                </a:lnTo>
                <a:lnTo>
                  <a:pt x="73819" y="150013"/>
                </a:lnTo>
                <a:close/>
                <a:moveTo>
                  <a:pt x="183356" y="159538"/>
                </a:moveTo>
                <a:cubicBezTo>
                  <a:pt x="185985" y="159538"/>
                  <a:pt x="188119" y="157404"/>
                  <a:pt x="188119" y="154775"/>
                </a:cubicBezTo>
                <a:lnTo>
                  <a:pt x="188119" y="145250"/>
                </a:lnTo>
                <a:cubicBezTo>
                  <a:pt x="188119" y="142621"/>
                  <a:pt x="185985" y="140488"/>
                  <a:pt x="183356" y="140488"/>
                </a:cubicBezTo>
                <a:cubicBezTo>
                  <a:pt x="180727" y="140488"/>
                  <a:pt x="178594" y="142621"/>
                  <a:pt x="178594" y="145250"/>
                </a:cubicBezTo>
                <a:lnTo>
                  <a:pt x="178594" y="154775"/>
                </a:lnTo>
                <a:cubicBezTo>
                  <a:pt x="178594" y="157404"/>
                  <a:pt x="180727" y="159538"/>
                  <a:pt x="183356" y="159538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dirty="0"/>
          </a:p>
        </p:txBody>
      </p:sp>
      <p:pic>
        <p:nvPicPr>
          <p:cNvPr id="3" name="Marcador de posición de imagen 2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52" r="1445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73519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D9CBB752-D2AB-49BF-A7EC-FB5FD5CC217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es-ES" smtClean="0"/>
              <a:pPr/>
              <a:t>10</a:t>
            </a:fld>
            <a:endParaRPr lang="es-ES"/>
          </a:p>
        </p:txBody>
      </p:sp>
      <p:pic>
        <p:nvPicPr>
          <p:cNvPr id="4" name="Marcador de posición de imagen 3"/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0" r="1610"/>
          <a:stretch>
            <a:fillRect/>
          </a:stretch>
        </p:blipFill>
        <p:spPr>
          <a:xfrm>
            <a:off x="3995738" y="0"/>
            <a:ext cx="8196262" cy="6678613"/>
          </a:xfrm>
        </p:spPr>
      </p:pic>
      <p:sp>
        <p:nvSpPr>
          <p:cNvPr id="6" name="Rectángulo 5"/>
          <p:cNvSpPr/>
          <p:nvPr/>
        </p:nvSpPr>
        <p:spPr>
          <a:xfrm>
            <a:off x="239152" y="151620"/>
            <a:ext cx="2447778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4000" dirty="0" smtClean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Periodo desde inicio de la pandemia a la </a:t>
            </a:r>
          </a:p>
          <a:p>
            <a:r>
              <a:rPr lang="es-ES" sz="4000" dirty="0" smtClean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actualidad</a:t>
            </a:r>
            <a:endParaRPr lang="en-US" sz="4000" dirty="0">
              <a:latin typeface="+mj-lt"/>
              <a:cs typeface="Times New Roman" panose="02020603050405020304" pitchFamily="18" charset="0"/>
            </a:endParaRPr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6630A4D5-EDA4-4984-9340-20504F53AE7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3995738" y="151620"/>
            <a:ext cx="0" cy="6367939"/>
          </a:xfrm>
          <a:prstGeom prst="line">
            <a:avLst/>
          </a:prstGeom>
          <a:ln w="63500" cap="rnd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7796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D9CBB752-D2AB-49BF-A7EC-FB5FD5CC2176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es-ES" smtClean="0"/>
              <a:pPr/>
              <a:t>11</a:t>
            </a:fld>
            <a:endParaRPr lang="es-ES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8823" y="0"/>
            <a:ext cx="8563177" cy="6678000"/>
          </a:xfrm>
          <a:prstGeom prst="rect">
            <a:avLst/>
          </a:prstGeom>
        </p:spPr>
      </p:pic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6630A4D5-EDA4-4984-9340-20504F53AE7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3628823" y="0"/>
            <a:ext cx="0" cy="6367939"/>
          </a:xfrm>
          <a:prstGeom prst="line">
            <a:avLst/>
          </a:prstGeom>
          <a:ln w="63500" cap="rnd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uadroTexto 5"/>
          <p:cNvSpPr txBox="1"/>
          <p:nvPr/>
        </p:nvSpPr>
        <p:spPr>
          <a:xfrm>
            <a:off x="182880" y="5092505"/>
            <a:ext cx="297389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 smtClean="0">
                <a:solidFill>
                  <a:schemeClr val="bg1"/>
                </a:solidFill>
              </a:rPr>
              <a:t>KPI</a:t>
            </a:r>
          </a:p>
          <a:p>
            <a:r>
              <a:rPr lang="es-AR" dirty="0" smtClean="0">
                <a:solidFill>
                  <a:schemeClr val="bg1"/>
                </a:solidFill>
              </a:rPr>
              <a:t>Rendimiento relativo</a:t>
            </a:r>
          </a:p>
          <a:p>
            <a:r>
              <a:rPr lang="es-AR" dirty="0" smtClean="0">
                <a:solidFill>
                  <a:schemeClr val="bg1"/>
                </a:solidFill>
              </a:rPr>
              <a:t>acumulado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CuadroTexto 8"/>
          <p:cNvSpPr txBox="1"/>
          <p:nvPr/>
        </p:nvSpPr>
        <p:spPr>
          <a:xfrm>
            <a:off x="182880" y="309488"/>
            <a:ext cx="256592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>
                <a:solidFill>
                  <a:schemeClr val="bg1"/>
                </a:solidFill>
                <a:latin typeface="+mj-lt"/>
              </a:rPr>
              <a:t>R</a:t>
            </a:r>
            <a:r>
              <a:rPr lang="es-ES" sz="3200" dirty="0" smtClean="0">
                <a:solidFill>
                  <a:schemeClr val="bg1"/>
                </a:solidFill>
                <a:latin typeface="+mj-lt"/>
              </a:rPr>
              <a:t>endimiento </a:t>
            </a:r>
            <a:r>
              <a:rPr lang="es-ES" sz="3200" dirty="0">
                <a:solidFill>
                  <a:schemeClr val="bg1"/>
                </a:solidFill>
                <a:latin typeface="+mj-lt"/>
              </a:rPr>
              <a:t>total de una inversión</a:t>
            </a:r>
            <a:endParaRPr lang="en-US" sz="32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7646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209C8CAF-97DF-4086-B081-EAFD83FAC0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8703" y="753343"/>
            <a:ext cx="3759807" cy="1547813"/>
          </a:xfrm>
        </p:spPr>
        <p:txBody>
          <a:bodyPr rtlCol="0"/>
          <a:lstStyle/>
          <a:p>
            <a:pPr rtl="0"/>
            <a:r>
              <a:rPr lang="es-ES" dirty="0" smtClean="0"/>
              <a:t>Dashboard</a:t>
            </a:r>
            <a:endParaRPr lang="es-ES" dirty="0"/>
          </a:p>
        </p:txBody>
      </p:sp>
      <p:sp>
        <p:nvSpPr>
          <p:cNvPr id="9" name="Gráfico 14" descr="contorno de dinosaurio">
            <a:extLst>
              <a:ext uri="{FF2B5EF4-FFF2-40B4-BE49-F238E27FC236}">
                <a16:creationId xmlns:a16="http://schemas.microsoft.com/office/drawing/2014/main" id="{0DE3B922-950A-4A58-AAB9-38FDAD1D42F5}"/>
              </a:ext>
            </a:extLst>
          </p:cNvPr>
          <p:cNvSpPr>
            <a:spLocks noChangeAspect="1"/>
          </p:cNvSpPr>
          <p:nvPr/>
        </p:nvSpPr>
        <p:spPr>
          <a:xfrm>
            <a:off x="4946994" y="5307571"/>
            <a:ext cx="446307" cy="371026"/>
          </a:xfrm>
          <a:custGeom>
            <a:avLst/>
            <a:gdLst>
              <a:gd name="connsiteX0" fmla="*/ 580756 w 790575"/>
              <a:gd name="connsiteY0" fmla="*/ 27384 h 657225"/>
              <a:gd name="connsiteX1" fmla="*/ 540574 w 790575"/>
              <a:gd name="connsiteY1" fmla="*/ 83344 h 657225"/>
              <a:gd name="connsiteX2" fmla="*/ 585817 w 790575"/>
              <a:gd name="connsiteY2" fmla="*/ 136627 h 657225"/>
              <a:gd name="connsiteX3" fmla="*/ 676005 w 790575"/>
              <a:gd name="connsiteY3" fmla="*/ 132159 h 657225"/>
              <a:gd name="connsiteX4" fmla="*/ 683744 w 790575"/>
              <a:gd name="connsiteY4" fmla="*/ 206273 h 657225"/>
              <a:gd name="connsiteX5" fmla="*/ 648323 w 790575"/>
              <a:gd name="connsiteY5" fmla="*/ 245269 h 657225"/>
              <a:gd name="connsiteX6" fmla="*/ 439671 w 790575"/>
              <a:gd name="connsiteY6" fmla="*/ 297361 h 657225"/>
              <a:gd name="connsiteX7" fmla="*/ 303349 w 790575"/>
              <a:gd name="connsiteY7" fmla="*/ 362502 h 657225"/>
              <a:gd name="connsiteX8" fmla="*/ 202446 w 790575"/>
              <a:gd name="connsiteY8" fmla="*/ 403650 h 657225"/>
              <a:gd name="connsiteX9" fmla="*/ 92912 w 790575"/>
              <a:gd name="connsiteY9" fmla="*/ 363741 h 657225"/>
              <a:gd name="connsiteX10" fmla="*/ 29810 w 790575"/>
              <a:gd name="connsiteY10" fmla="*/ 246164 h 657225"/>
              <a:gd name="connsiteX11" fmla="*/ 19800 w 790575"/>
              <a:gd name="connsiteY11" fmla="*/ 238916 h 657225"/>
              <a:gd name="connsiteX12" fmla="*/ 11058 w 790575"/>
              <a:gd name="connsiteY12" fmla="*/ 247650 h 657225"/>
              <a:gd name="connsiteX13" fmla="*/ 45288 w 790575"/>
              <a:gd name="connsiteY13" fmla="*/ 451275 h 657225"/>
              <a:gd name="connsiteX14" fmla="*/ 198279 w 790575"/>
              <a:gd name="connsiteY14" fmla="*/ 543858 h 657225"/>
              <a:gd name="connsiteX15" fmla="*/ 189052 w 790575"/>
              <a:gd name="connsiteY15" fmla="*/ 612248 h 657225"/>
              <a:gd name="connsiteX16" fmla="*/ 190838 w 790575"/>
              <a:gd name="connsiteY16" fmla="*/ 623297 h 657225"/>
              <a:gd name="connsiteX17" fmla="*/ 219709 w 790575"/>
              <a:gd name="connsiteY17" fmla="*/ 634346 h 657225"/>
              <a:gd name="connsiteX18" fmla="*/ 243224 w 790575"/>
              <a:gd name="connsiteY18" fmla="*/ 635489 h 657225"/>
              <a:gd name="connsiteX19" fmla="*/ 250368 w 790575"/>
              <a:gd name="connsiteY19" fmla="*/ 654825 h 657225"/>
              <a:gd name="connsiteX20" fmla="*/ 365260 w 790575"/>
              <a:gd name="connsiteY20" fmla="*/ 654825 h 657225"/>
              <a:gd name="connsiteX21" fmla="*/ 374487 w 790575"/>
              <a:gd name="connsiteY21" fmla="*/ 642347 h 657225"/>
              <a:gd name="connsiteX22" fmla="*/ 381631 w 790575"/>
              <a:gd name="connsiteY22" fmla="*/ 567290 h 657225"/>
              <a:gd name="connsiteX23" fmla="*/ 533432 w 790575"/>
              <a:gd name="connsiteY23" fmla="*/ 539954 h 657225"/>
              <a:gd name="connsiteX24" fmla="*/ 512894 w 790575"/>
              <a:gd name="connsiteY24" fmla="*/ 574148 h 657225"/>
              <a:gd name="connsiteX25" fmla="*/ 535515 w 790575"/>
              <a:gd name="connsiteY25" fmla="*/ 597389 h 657225"/>
              <a:gd name="connsiteX26" fmla="*/ 529264 w 790575"/>
              <a:gd name="connsiteY26" fmla="*/ 611962 h 657225"/>
              <a:gd name="connsiteX27" fmla="*/ 537896 w 790575"/>
              <a:gd name="connsiteY27" fmla="*/ 625679 h 657225"/>
              <a:gd name="connsiteX28" fmla="*/ 652788 w 790575"/>
              <a:gd name="connsiteY28" fmla="*/ 625679 h 657225"/>
              <a:gd name="connsiteX29" fmla="*/ 662313 w 790575"/>
              <a:gd name="connsiteY29" fmla="*/ 616154 h 657225"/>
              <a:gd name="connsiteX30" fmla="*/ 652788 w 790575"/>
              <a:gd name="connsiteY30" fmla="*/ 539954 h 657225"/>
              <a:gd name="connsiteX31" fmla="*/ 681065 w 790575"/>
              <a:gd name="connsiteY31" fmla="*/ 427177 h 657225"/>
              <a:gd name="connsiteX32" fmla="*/ 787920 w 790575"/>
              <a:gd name="connsiteY32" fmla="*/ 191100 h 657225"/>
              <a:gd name="connsiteX33" fmla="*/ 762323 w 790575"/>
              <a:gd name="connsiteY33" fmla="*/ 66970 h 657225"/>
              <a:gd name="connsiteX34" fmla="*/ 662909 w 790575"/>
              <a:gd name="connsiteY34" fmla="*/ 7144 h 657225"/>
              <a:gd name="connsiteX35" fmla="*/ 580756 w 790575"/>
              <a:gd name="connsiteY35" fmla="*/ 27384 h 657225"/>
              <a:gd name="connsiteX36" fmla="*/ 662312 w 790575"/>
              <a:gd name="connsiteY36" fmla="*/ 26194 h 657225"/>
              <a:gd name="connsiteX37" fmla="*/ 745951 w 790575"/>
              <a:gd name="connsiteY37" fmla="*/ 76800 h 657225"/>
              <a:gd name="connsiteX38" fmla="*/ 768870 w 790575"/>
              <a:gd name="connsiteY38" fmla="*/ 190205 h 657225"/>
              <a:gd name="connsiteX39" fmla="*/ 666480 w 790575"/>
              <a:gd name="connsiteY39" fmla="*/ 414890 h 657225"/>
              <a:gd name="connsiteX40" fmla="*/ 662312 w 790575"/>
              <a:gd name="connsiteY40" fmla="*/ 422700 h 657225"/>
              <a:gd name="connsiteX41" fmla="*/ 634631 w 790575"/>
              <a:gd name="connsiteY41" fmla="*/ 534619 h 657225"/>
              <a:gd name="connsiteX42" fmla="*/ 633738 w 790575"/>
              <a:gd name="connsiteY42" fmla="*/ 539954 h 657225"/>
              <a:gd name="connsiteX43" fmla="*/ 642073 w 790575"/>
              <a:gd name="connsiteY43" fmla="*/ 606629 h 657225"/>
              <a:gd name="connsiteX44" fmla="*/ 551885 w 790575"/>
              <a:gd name="connsiteY44" fmla="*/ 606629 h 657225"/>
              <a:gd name="connsiteX45" fmla="*/ 566470 w 790575"/>
              <a:gd name="connsiteY45" fmla="*/ 519379 h 657225"/>
              <a:gd name="connsiteX46" fmla="*/ 552481 w 790575"/>
              <a:gd name="connsiteY46" fmla="*/ 511093 h 657225"/>
              <a:gd name="connsiteX47" fmla="*/ 375082 w 790575"/>
              <a:gd name="connsiteY47" fmla="*/ 548621 h 657225"/>
              <a:gd name="connsiteX48" fmla="*/ 366451 w 790575"/>
              <a:gd name="connsiteY48" fmla="*/ 553955 h 657225"/>
              <a:gd name="connsiteX49" fmla="*/ 353354 w 790575"/>
              <a:gd name="connsiteY49" fmla="*/ 635775 h 657225"/>
              <a:gd name="connsiteX50" fmla="*/ 261678 w 790575"/>
              <a:gd name="connsiteY50" fmla="*/ 635775 h 657225"/>
              <a:gd name="connsiteX51" fmla="*/ 259594 w 790575"/>
              <a:gd name="connsiteY51" fmla="*/ 546239 h 657225"/>
              <a:gd name="connsiteX52" fmla="*/ 252749 w 790575"/>
              <a:gd name="connsiteY52" fmla="*/ 539382 h 657225"/>
              <a:gd name="connsiteX53" fmla="*/ 60468 w 790575"/>
              <a:gd name="connsiteY53" fmla="*/ 439941 h 657225"/>
              <a:gd name="connsiteX54" fmla="*/ 27428 w 790575"/>
              <a:gd name="connsiteY54" fmla="*/ 292598 h 657225"/>
              <a:gd name="connsiteX55" fmla="*/ 79815 w 790575"/>
              <a:gd name="connsiteY55" fmla="*/ 377743 h 657225"/>
              <a:gd name="connsiteX56" fmla="*/ 202446 w 790575"/>
              <a:gd name="connsiteY56" fmla="*/ 422700 h 657225"/>
              <a:gd name="connsiteX57" fmla="*/ 312576 w 790575"/>
              <a:gd name="connsiteY57" fmla="*/ 378886 h 657225"/>
              <a:gd name="connsiteX58" fmla="*/ 444435 w 790575"/>
              <a:gd name="connsiteY58" fmla="*/ 315830 h 657225"/>
              <a:gd name="connsiteX59" fmla="*/ 656657 w 790575"/>
              <a:gd name="connsiteY59" fmla="*/ 262537 h 657225"/>
              <a:gd name="connsiteX60" fmla="*/ 702197 w 790575"/>
              <a:gd name="connsiteY60" fmla="*/ 211036 h 657225"/>
              <a:gd name="connsiteX61" fmla="*/ 692672 w 790575"/>
              <a:gd name="connsiteY61" fmla="*/ 118472 h 657225"/>
              <a:gd name="connsiteX62" fmla="*/ 681064 w 790575"/>
              <a:gd name="connsiteY62" fmla="*/ 112214 h 657225"/>
              <a:gd name="connsiteX63" fmla="*/ 590580 w 790575"/>
              <a:gd name="connsiteY63" fmla="*/ 118167 h 657225"/>
              <a:gd name="connsiteX64" fmla="*/ 559623 w 790575"/>
              <a:gd name="connsiteY64" fmla="*/ 83344 h 657225"/>
              <a:gd name="connsiteX65" fmla="*/ 590281 w 790575"/>
              <a:gd name="connsiteY65" fmla="*/ 43758 h 657225"/>
              <a:gd name="connsiteX66" fmla="*/ 662312 w 790575"/>
              <a:gd name="connsiteY66" fmla="*/ 26194 h 657225"/>
              <a:gd name="connsiteX67" fmla="*/ 654871 w 790575"/>
              <a:gd name="connsiteY67" fmla="*/ 54769 h 657225"/>
              <a:gd name="connsiteX68" fmla="*/ 645346 w 790575"/>
              <a:gd name="connsiteY68" fmla="*/ 64294 h 657225"/>
              <a:gd name="connsiteX69" fmla="*/ 654871 w 790575"/>
              <a:gd name="connsiteY69" fmla="*/ 73819 h 657225"/>
              <a:gd name="connsiteX70" fmla="*/ 664396 w 790575"/>
              <a:gd name="connsiteY70" fmla="*/ 64294 h 657225"/>
              <a:gd name="connsiteX71" fmla="*/ 654871 w 790575"/>
              <a:gd name="connsiteY71" fmla="*/ 54769 h 657225"/>
              <a:gd name="connsiteX72" fmla="*/ 219114 w 790575"/>
              <a:gd name="connsiteY72" fmla="*/ 549764 h 657225"/>
              <a:gd name="connsiteX73" fmla="*/ 242033 w 790575"/>
              <a:gd name="connsiteY73" fmla="*/ 556050 h 657225"/>
              <a:gd name="connsiteX74" fmla="*/ 246796 w 790575"/>
              <a:gd name="connsiteY74" fmla="*/ 616725 h 657225"/>
              <a:gd name="connsiteX75" fmla="*/ 222091 w 790575"/>
              <a:gd name="connsiteY75" fmla="*/ 615582 h 657225"/>
              <a:gd name="connsiteX76" fmla="*/ 209589 w 790575"/>
              <a:gd name="connsiteY76" fmla="*/ 611391 h 657225"/>
              <a:gd name="connsiteX77" fmla="*/ 219114 w 790575"/>
              <a:gd name="connsiteY77" fmla="*/ 549764 h 657225"/>
              <a:gd name="connsiteX78" fmla="*/ 545039 w 790575"/>
              <a:gd name="connsiteY78" fmla="*/ 560147 h 657225"/>
              <a:gd name="connsiteX79" fmla="*/ 541765 w 790575"/>
              <a:gd name="connsiteY79" fmla="*/ 578339 h 657225"/>
              <a:gd name="connsiteX80" fmla="*/ 534026 w 790575"/>
              <a:gd name="connsiteY80" fmla="*/ 576815 h 657225"/>
              <a:gd name="connsiteX81" fmla="*/ 545039 w 790575"/>
              <a:gd name="connsiteY81" fmla="*/ 560147 h 657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</a:cxnLst>
            <a:rect l="l" t="t" r="r" b="b"/>
            <a:pathLst>
              <a:path w="790575" h="657225">
                <a:moveTo>
                  <a:pt x="580756" y="27384"/>
                </a:moveTo>
                <a:cubicBezTo>
                  <a:pt x="557873" y="40262"/>
                  <a:pt x="540574" y="59531"/>
                  <a:pt x="540574" y="83344"/>
                </a:cubicBezTo>
                <a:cubicBezTo>
                  <a:pt x="541766" y="112471"/>
                  <a:pt x="561134" y="130226"/>
                  <a:pt x="585817" y="136627"/>
                </a:cubicBezTo>
                <a:cubicBezTo>
                  <a:pt x="609873" y="142637"/>
                  <a:pt x="641260" y="139894"/>
                  <a:pt x="676005" y="132159"/>
                </a:cubicBezTo>
                <a:cubicBezTo>
                  <a:pt x="685334" y="165154"/>
                  <a:pt x="688052" y="189709"/>
                  <a:pt x="683744" y="206273"/>
                </a:cubicBezTo>
                <a:cubicBezTo>
                  <a:pt x="679046" y="224342"/>
                  <a:pt x="668007" y="235544"/>
                  <a:pt x="648323" y="245269"/>
                </a:cubicBezTo>
                <a:cubicBezTo>
                  <a:pt x="608955" y="264729"/>
                  <a:pt x="536090" y="273025"/>
                  <a:pt x="439671" y="297361"/>
                </a:cubicBezTo>
                <a:cubicBezTo>
                  <a:pt x="390465" y="314020"/>
                  <a:pt x="343457" y="339928"/>
                  <a:pt x="303349" y="362502"/>
                </a:cubicBezTo>
                <a:cubicBezTo>
                  <a:pt x="262739" y="385458"/>
                  <a:pt x="226905" y="403650"/>
                  <a:pt x="202446" y="403650"/>
                </a:cubicBezTo>
                <a:cubicBezTo>
                  <a:pt x="156481" y="403650"/>
                  <a:pt x="121083" y="389934"/>
                  <a:pt x="92912" y="363741"/>
                </a:cubicBezTo>
                <a:cubicBezTo>
                  <a:pt x="64740" y="337547"/>
                  <a:pt x="43873" y="298237"/>
                  <a:pt x="29810" y="246164"/>
                </a:cubicBezTo>
                <a:cubicBezTo>
                  <a:pt x="28752" y="241811"/>
                  <a:pt x="24269" y="238563"/>
                  <a:pt x="19800" y="238916"/>
                </a:cubicBezTo>
                <a:cubicBezTo>
                  <a:pt x="15332" y="239268"/>
                  <a:pt x="11416" y="243183"/>
                  <a:pt x="11058" y="247650"/>
                </a:cubicBezTo>
                <a:cubicBezTo>
                  <a:pt x="1369" y="335737"/>
                  <a:pt x="8543" y="401364"/>
                  <a:pt x="45288" y="451275"/>
                </a:cubicBezTo>
                <a:cubicBezTo>
                  <a:pt x="75501" y="492233"/>
                  <a:pt x="125204" y="521189"/>
                  <a:pt x="198279" y="543858"/>
                </a:cubicBezTo>
                <a:cubicBezTo>
                  <a:pt x="206445" y="568718"/>
                  <a:pt x="197975" y="594436"/>
                  <a:pt x="189052" y="612248"/>
                </a:cubicBezTo>
                <a:cubicBezTo>
                  <a:pt x="187270" y="615868"/>
                  <a:pt x="188025" y="620439"/>
                  <a:pt x="190838" y="623297"/>
                </a:cubicBezTo>
                <a:cubicBezTo>
                  <a:pt x="198547" y="631012"/>
                  <a:pt x="209043" y="633012"/>
                  <a:pt x="219709" y="634346"/>
                </a:cubicBezTo>
                <a:cubicBezTo>
                  <a:pt x="227607" y="635299"/>
                  <a:pt x="235593" y="635393"/>
                  <a:pt x="243224" y="635489"/>
                </a:cubicBezTo>
                <a:cubicBezTo>
                  <a:pt x="239128" y="645490"/>
                  <a:pt x="244581" y="650824"/>
                  <a:pt x="250368" y="654825"/>
                </a:cubicBezTo>
                <a:lnTo>
                  <a:pt x="365260" y="654825"/>
                </a:lnTo>
                <a:cubicBezTo>
                  <a:pt x="371315" y="654920"/>
                  <a:pt x="376379" y="648062"/>
                  <a:pt x="374487" y="642347"/>
                </a:cubicBezTo>
                <a:cubicBezTo>
                  <a:pt x="365837" y="616154"/>
                  <a:pt x="366153" y="600342"/>
                  <a:pt x="381631" y="567290"/>
                </a:cubicBezTo>
                <a:cubicBezTo>
                  <a:pt x="435595" y="566909"/>
                  <a:pt x="483509" y="560718"/>
                  <a:pt x="533432" y="539954"/>
                </a:cubicBezTo>
                <a:cubicBezTo>
                  <a:pt x="529812" y="553383"/>
                  <a:pt x="518117" y="563956"/>
                  <a:pt x="512894" y="574148"/>
                </a:cubicBezTo>
                <a:cubicBezTo>
                  <a:pt x="510967" y="587959"/>
                  <a:pt x="525038" y="593007"/>
                  <a:pt x="535515" y="597389"/>
                </a:cubicBezTo>
                <a:cubicBezTo>
                  <a:pt x="533686" y="602056"/>
                  <a:pt x="531750" y="606914"/>
                  <a:pt x="529264" y="611962"/>
                </a:cubicBezTo>
                <a:cubicBezTo>
                  <a:pt x="526445" y="617772"/>
                  <a:pt x="531449" y="625679"/>
                  <a:pt x="537896" y="625679"/>
                </a:cubicBezTo>
                <a:lnTo>
                  <a:pt x="652788" y="625679"/>
                </a:lnTo>
                <a:cubicBezTo>
                  <a:pt x="657776" y="625679"/>
                  <a:pt x="662312" y="621106"/>
                  <a:pt x="662313" y="616154"/>
                </a:cubicBezTo>
                <a:cubicBezTo>
                  <a:pt x="662313" y="595389"/>
                  <a:pt x="656007" y="564814"/>
                  <a:pt x="652788" y="539954"/>
                </a:cubicBezTo>
                <a:cubicBezTo>
                  <a:pt x="670388" y="504330"/>
                  <a:pt x="680487" y="480898"/>
                  <a:pt x="681065" y="427177"/>
                </a:cubicBezTo>
                <a:cubicBezTo>
                  <a:pt x="744899" y="379647"/>
                  <a:pt x="784301" y="281274"/>
                  <a:pt x="787920" y="191100"/>
                </a:cubicBezTo>
                <a:cubicBezTo>
                  <a:pt x="789768" y="145066"/>
                  <a:pt x="782346" y="100946"/>
                  <a:pt x="762323" y="66970"/>
                </a:cubicBezTo>
                <a:cubicBezTo>
                  <a:pt x="742300" y="33004"/>
                  <a:pt x="708864" y="9725"/>
                  <a:pt x="662909" y="7144"/>
                </a:cubicBezTo>
                <a:cubicBezTo>
                  <a:pt x="626440" y="7372"/>
                  <a:pt x="603235" y="15087"/>
                  <a:pt x="580756" y="27384"/>
                </a:cubicBezTo>
                <a:close/>
                <a:moveTo>
                  <a:pt x="662312" y="26194"/>
                </a:moveTo>
                <a:cubicBezTo>
                  <a:pt x="702202" y="28613"/>
                  <a:pt x="728653" y="47454"/>
                  <a:pt x="745951" y="76800"/>
                </a:cubicBezTo>
                <a:cubicBezTo>
                  <a:pt x="763342" y="106299"/>
                  <a:pt x="770615" y="146771"/>
                  <a:pt x="768870" y="190205"/>
                </a:cubicBezTo>
                <a:cubicBezTo>
                  <a:pt x="765383" y="277063"/>
                  <a:pt x="724766" y="374218"/>
                  <a:pt x="666480" y="414890"/>
                </a:cubicBezTo>
                <a:cubicBezTo>
                  <a:pt x="663962" y="416604"/>
                  <a:pt x="662356" y="419652"/>
                  <a:pt x="662312" y="422700"/>
                </a:cubicBezTo>
                <a:cubicBezTo>
                  <a:pt x="662312" y="479660"/>
                  <a:pt x="653787" y="495948"/>
                  <a:pt x="634631" y="534619"/>
                </a:cubicBezTo>
                <a:cubicBezTo>
                  <a:pt x="633825" y="536238"/>
                  <a:pt x="633512" y="538143"/>
                  <a:pt x="633738" y="539954"/>
                </a:cubicBezTo>
                <a:cubicBezTo>
                  <a:pt x="636595" y="563003"/>
                  <a:pt x="640833" y="588436"/>
                  <a:pt x="642073" y="606629"/>
                </a:cubicBezTo>
                <a:lnTo>
                  <a:pt x="551885" y="606629"/>
                </a:lnTo>
                <a:cubicBezTo>
                  <a:pt x="565536" y="572910"/>
                  <a:pt x="566470" y="544906"/>
                  <a:pt x="566470" y="519379"/>
                </a:cubicBezTo>
                <a:cubicBezTo>
                  <a:pt x="566413" y="512902"/>
                  <a:pt x="558231" y="508045"/>
                  <a:pt x="552481" y="511093"/>
                </a:cubicBezTo>
                <a:cubicBezTo>
                  <a:pt x="493099" y="542144"/>
                  <a:pt x="440651" y="548621"/>
                  <a:pt x="375082" y="548621"/>
                </a:cubicBezTo>
                <a:cubicBezTo>
                  <a:pt x="371510" y="548621"/>
                  <a:pt x="368014" y="550717"/>
                  <a:pt x="366451" y="553955"/>
                </a:cubicBezTo>
                <a:cubicBezTo>
                  <a:pt x="349528" y="588150"/>
                  <a:pt x="347461" y="610914"/>
                  <a:pt x="353354" y="635775"/>
                </a:cubicBezTo>
                <a:lnTo>
                  <a:pt x="261678" y="635775"/>
                </a:lnTo>
                <a:cubicBezTo>
                  <a:pt x="268169" y="608819"/>
                  <a:pt x="268145" y="580720"/>
                  <a:pt x="259594" y="546239"/>
                </a:cubicBezTo>
                <a:cubicBezTo>
                  <a:pt x="258750" y="542906"/>
                  <a:pt x="256026" y="540239"/>
                  <a:pt x="252749" y="539382"/>
                </a:cubicBezTo>
                <a:cubicBezTo>
                  <a:pt x="153138" y="515378"/>
                  <a:pt x="93162" y="484327"/>
                  <a:pt x="60468" y="439941"/>
                </a:cubicBezTo>
                <a:cubicBezTo>
                  <a:pt x="33628" y="403460"/>
                  <a:pt x="24814" y="355835"/>
                  <a:pt x="27428" y="292598"/>
                </a:cubicBezTo>
                <a:cubicBezTo>
                  <a:pt x="41099" y="326593"/>
                  <a:pt x="57161" y="356692"/>
                  <a:pt x="79815" y="377743"/>
                </a:cubicBezTo>
                <a:cubicBezTo>
                  <a:pt x="111504" y="407175"/>
                  <a:pt x="152633" y="422700"/>
                  <a:pt x="202446" y="422700"/>
                </a:cubicBezTo>
                <a:cubicBezTo>
                  <a:pt x="235454" y="422700"/>
                  <a:pt x="271775" y="401936"/>
                  <a:pt x="312576" y="378886"/>
                </a:cubicBezTo>
                <a:cubicBezTo>
                  <a:pt x="353300" y="355930"/>
                  <a:pt x="398127" y="329927"/>
                  <a:pt x="444435" y="315830"/>
                </a:cubicBezTo>
                <a:cubicBezTo>
                  <a:pt x="514809" y="293265"/>
                  <a:pt x="595182" y="291532"/>
                  <a:pt x="656657" y="262537"/>
                </a:cubicBezTo>
                <a:cubicBezTo>
                  <a:pt x="679373" y="251307"/>
                  <a:pt x="696046" y="234686"/>
                  <a:pt x="702197" y="211036"/>
                </a:cubicBezTo>
                <a:cubicBezTo>
                  <a:pt x="708349" y="187395"/>
                  <a:pt x="704901" y="157982"/>
                  <a:pt x="692672" y="118472"/>
                </a:cubicBezTo>
                <a:cubicBezTo>
                  <a:pt x="691181" y="113852"/>
                  <a:pt x="685742" y="110919"/>
                  <a:pt x="681064" y="112214"/>
                </a:cubicBezTo>
                <a:cubicBezTo>
                  <a:pt x="643871" y="121520"/>
                  <a:pt x="611782" y="123473"/>
                  <a:pt x="590580" y="118167"/>
                </a:cubicBezTo>
                <a:cubicBezTo>
                  <a:pt x="571963" y="113329"/>
                  <a:pt x="559804" y="100203"/>
                  <a:pt x="559623" y="83344"/>
                </a:cubicBezTo>
                <a:cubicBezTo>
                  <a:pt x="559623" y="69056"/>
                  <a:pt x="570827" y="54702"/>
                  <a:pt x="590281" y="43758"/>
                </a:cubicBezTo>
                <a:cubicBezTo>
                  <a:pt x="610126" y="31842"/>
                  <a:pt x="635109" y="25861"/>
                  <a:pt x="662312" y="26194"/>
                </a:cubicBezTo>
                <a:close/>
                <a:moveTo>
                  <a:pt x="654871" y="54769"/>
                </a:moveTo>
                <a:cubicBezTo>
                  <a:pt x="649611" y="54769"/>
                  <a:pt x="645346" y="59036"/>
                  <a:pt x="645346" y="64294"/>
                </a:cubicBezTo>
                <a:cubicBezTo>
                  <a:pt x="645346" y="69561"/>
                  <a:pt x="649611" y="73819"/>
                  <a:pt x="654871" y="73819"/>
                </a:cubicBezTo>
                <a:cubicBezTo>
                  <a:pt x="660132" y="73819"/>
                  <a:pt x="664396" y="69561"/>
                  <a:pt x="664396" y="64294"/>
                </a:cubicBezTo>
                <a:cubicBezTo>
                  <a:pt x="664396" y="59036"/>
                  <a:pt x="660132" y="54769"/>
                  <a:pt x="654871" y="54769"/>
                </a:cubicBezTo>
                <a:close/>
                <a:moveTo>
                  <a:pt x="219114" y="549764"/>
                </a:moveTo>
                <a:cubicBezTo>
                  <a:pt x="226626" y="551860"/>
                  <a:pt x="234067" y="554051"/>
                  <a:pt x="242033" y="556050"/>
                </a:cubicBezTo>
                <a:cubicBezTo>
                  <a:pt x="247323" y="579292"/>
                  <a:pt x="248824" y="598627"/>
                  <a:pt x="246796" y="616725"/>
                </a:cubicBezTo>
                <a:cubicBezTo>
                  <a:pt x="238461" y="616725"/>
                  <a:pt x="229722" y="616439"/>
                  <a:pt x="222091" y="615582"/>
                </a:cubicBezTo>
                <a:cubicBezTo>
                  <a:pt x="215678" y="614820"/>
                  <a:pt x="212767" y="612914"/>
                  <a:pt x="209589" y="611391"/>
                </a:cubicBezTo>
                <a:cubicBezTo>
                  <a:pt x="216908" y="594532"/>
                  <a:pt x="223095" y="573005"/>
                  <a:pt x="219114" y="549764"/>
                </a:cubicBezTo>
                <a:close/>
                <a:moveTo>
                  <a:pt x="545039" y="560147"/>
                </a:moveTo>
                <a:cubicBezTo>
                  <a:pt x="544303" y="566052"/>
                  <a:pt x="543321" y="572148"/>
                  <a:pt x="541765" y="578339"/>
                </a:cubicBezTo>
                <a:cubicBezTo>
                  <a:pt x="538881" y="579197"/>
                  <a:pt x="536380" y="577386"/>
                  <a:pt x="534026" y="576815"/>
                </a:cubicBezTo>
                <a:cubicBezTo>
                  <a:pt x="538067" y="571005"/>
                  <a:pt x="541884" y="565099"/>
                  <a:pt x="545039" y="560147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dirty="0"/>
          </a:p>
        </p:txBody>
      </p: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61DCE69A-183E-4D92-928A-CEE76B9E524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/>
          <p:nvPr/>
        </p:nvCxnSpPr>
        <p:spPr>
          <a:xfrm>
            <a:off x="6567541" y="0"/>
            <a:ext cx="0" cy="6677025"/>
          </a:xfrm>
          <a:prstGeom prst="line">
            <a:avLst/>
          </a:prstGeom>
          <a:ln w="63500" cap="rnd"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Marcador de posición de imagen 6"/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5" r="3675"/>
          <a:stretch>
            <a:fillRect/>
          </a:stretch>
        </p:blipFill>
        <p:spPr>
          <a:xfrm>
            <a:off x="6567541" y="0"/>
            <a:ext cx="5622871" cy="6677025"/>
          </a:xfrm>
        </p:spPr>
      </p:pic>
    </p:spTree>
    <p:extLst>
      <p:ext uri="{BB962C8B-B14F-4D97-AF65-F5344CB8AC3E}">
        <p14:creationId xmlns:p14="http://schemas.microsoft.com/office/powerpoint/2010/main" val="268675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>
                <a:solidFill>
                  <a:schemeClr val="bg1"/>
                </a:solidFill>
              </a:rPr>
              <a:t>Dashboard power bi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12"/>
          </p:nvPr>
        </p:nvSpPr>
        <p:spPr>
          <a:xfrm>
            <a:off x="360425" y="1166622"/>
            <a:ext cx="5580000" cy="360000"/>
          </a:xfrm>
        </p:spPr>
        <p:txBody>
          <a:bodyPr/>
          <a:lstStyle/>
          <a:p>
            <a:r>
              <a:rPr lang="es-AR" dirty="0" smtClean="0">
                <a:solidFill>
                  <a:schemeClr val="bg1"/>
                </a:solidFill>
              </a:rPr>
              <a:t>Datos Históricos SP500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Marcador de texto 5"/>
          <p:cNvSpPr>
            <a:spLocks noGrp="1"/>
          </p:cNvSpPr>
          <p:nvPr>
            <p:ph type="body" sz="quarter" idx="13"/>
          </p:nvPr>
        </p:nvSpPr>
        <p:spPr>
          <a:xfrm>
            <a:off x="360000" y="848959"/>
            <a:ext cx="5580000" cy="360000"/>
          </a:xfrm>
        </p:spPr>
        <p:txBody>
          <a:bodyPr/>
          <a:lstStyle/>
          <a:p>
            <a:r>
              <a:rPr lang="es-AR" dirty="0" smtClean="0">
                <a:solidFill>
                  <a:schemeClr val="bg1"/>
                </a:solidFill>
              </a:rPr>
              <a:t>Empresas de NASDAQ evaluadas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rtl="0"/>
            <a:fld id="{058DB212-BFA2-403F-85EF-DFD3FF6D973A}" type="slidenum">
              <a:rPr lang="es-ES" noProof="0" smtClean="0"/>
              <a:pPr rtl="0"/>
              <a:t>13</a:t>
            </a:fld>
            <a:endParaRPr lang="es-ES" noProof="0" dirty="0"/>
          </a:p>
        </p:txBody>
      </p:sp>
      <p:pic>
        <p:nvPicPr>
          <p:cNvPr id="11" name="Marcador de contenido 10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3163" y="1980000"/>
            <a:ext cx="5580062" cy="3995225"/>
          </a:xfrm>
        </p:spPr>
      </p:pic>
      <p:pic>
        <p:nvPicPr>
          <p:cNvPr id="13" name="Marcador de contenido 12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363" y="1980001"/>
            <a:ext cx="5580062" cy="3995224"/>
          </a:xfrm>
        </p:spPr>
      </p:pic>
    </p:spTree>
    <p:extLst>
      <p:ext uri="{BB962C8B-B14F-4D97-AF65-F5344CB8AC3E}">
        <p14:creationId xmlns:p14="http://schemas.microsoft.com/office/powerpoint/2010/main" val="2577887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D65A836F-346F-4099-BC7B-0D8F3B27F3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73834" y="2276273"/>
            <a:ext cx="3759807" cy="1752682"/>
          </a:xfrm>
        </p:spPr>
        <p:txBody>
          <a:bodyPr rtlCol="0"/>
          <a:lstStyle/>
          <a:p>
            <a:pPr rtl="0"/>
            <a:r>
              <a:rPr lang="es-ES" dirty="0" smtClean="0"/>
              <a:t>EDA histórico de sp500 posterior al año 2000</a:t>
            </a:r>
            <a:endParaRPr lang="es-ES" dirty="0"/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1FF39718-6251-4A5A-AAC7-76722931783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es-ES" noProof="1" smtClean="0"/>
              <a:t>Visualización </a:t>
            </a:r>
            <a:r>
              <a:rPr lang="es-ES" noProof="1" smtClean="0"/>
              <a:t>inicial </a:t>
            </a:r>
            <a:r>
              <a:rPr lang="es-ES" noProof="1" smtClean="0"/>
              <a:t>en búsqueda de anomalías y patrones</a:t>
            </a:r>
          </a:p>
          <a:p>
            <a:pPr rtl="0"/>
            <a:endParaRPr lang="es-ES" noProof="1"/>
          </a:p>
        </p:txBody>
      </p:sp>
      <p:grpSp>
        <p:nvGrpSpPr>
          <p:cNvPr id="6" name="Grupo 5">
            <a:extLst>
              <a:ext uri="{FF2B5EF4-FFF2-40B4-BE49-F238E27FC236}">
                <a16:creationId xmlns:a16="http://schemas.microsoft.com/office/drawing/2014/main" id="{25C384BA-0032-4FE7-AC29-2F9F931970D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ChangeAspect="1"/>
          </p:cNvGrpSpPr>
          <p:nvPr/>
        </p:nvGrpSpPr>
        <p:grpSpPr>
          <a:xfrm>
            <a:off x="2446471" y="5397727"/>
            <a:ext cx="253691" cy="277340"/>
            <a:chOff x="5698331" y="2974181"/>
            <a:chExt cx="781050" cy="853859"/>
          </a:xfrm>
          <a:solidFill>
            <a:schemeClr val="bg1"/>
          </a:solidFill>
        </p:grpSpPr>
        <p:sp>
          <p:nvSpPr>
            <p:cNvPr id="7" name="Forma libre: Forma 6">
              <a:extLst>
                <a:ext uri="{FF2B5EF4-FFF2-40B4-BE49-F238E27FC236}">
                  <a16:creationId xmlns:a16="http://schemas.microsoft.com/office/drawing/2014/main" id="{D5C429C1-62E8-4B3E-A0C7-6003B138652C}"/>
                </a:ext>
              </a:extLst>
            </p:cNvPr>
            <p:cNvSpPr/>
            <p:nvPr/>
          </p:nvSpPr>
          <p:spPr>
            <a:xfrm>
              <a:off x="5707856" y="3370840"/>
              <a:ext cx="771525" cy="457200"/>
            </a:xfrm>
            <a:custGeom>
              <a:avLst/>
              <a:gdLst>
                <a:gd name="connsiteX0" fmla="*/ 502063 w 771525"/>
                <a:gd name="connsiteY0" fmla="*/ 35328 h 457200"/>
                <a:gd name="connsiteX1" fmla="*/ 496414 w 771525"/>
                <a:gd name="connsiteY1" fmla="*/ 7506 h 457200"/>
                <a:gd name="connsiteX2" fmla="*/ 472811 w 771525"/>
                <a:gd name="connsiteY2" fmla="*/ 23279 h 457200"/>
                <a:gd name="connsiteX3" fmla="*/ 388144 w 771525"/>
                <a:gd name="connsiteY3" fmla="*/ 48635 h 457200"/>
                <a:gd name="connsiteX4" fmla="*/ 303657 w 771525"/>
                <a:gd name="connsiteY4" fmla="*/ 23393 h 457200"/>
                <a:gd name="connsiteX5" fmla="*/ 279940 w 771525"/>
                <a:gd name="connsiteY5" fmla="*/ 7144 h 457200"/>
                <a:gd name="connsiteX6" fmla="*/ 274215 w 771525"/>
                <a:gd name="connsiteY6" fmla="*/ 35319 h 457200"/>
                <a:gd name="connsiteX7" fmla="*/ 7144 w 771525"/>
                <a:gd name="connsiteY7" fmla="*/ 420110 h 457200"/>
                <a:gd name="connsiteX8" fmla="*/ 7144 w 771525"/>
                <a:gd name="connsiteY8" fmla="*/ 458210 h 457200"/>
                <a:gd name="connsiteX9" fmla="*/ 305667 w 771525"/>
                <a:gd name="connsiteY9" fmla="*/ 68713 h 457200"/>
                <a:gd name="connsiteX10" fmla="*/ 388144 w 771525"/>
                <a:gd name="connsiteY10" fmla="*/ 86735 h 457200"/>
                <a:gd name="connsiteX11" fmla="*/ 470573 w 771525"/>
                <a:gd name="connsiteY11" fmla="*/ 68532 h 457200"/>
                <a:gd name="connsiteX12" fmla="*/ 769144 w 771525"/>
                <a:gd name="connsiteY12" fmla="*/ 458210 h 457200"/>
                <a:gd name="connsiteX13" fmla="*/ 769144 w 771525"/>
                <a:gd name="connsiteY13" fmla="*/ 420110 h 457200"/>
                <a:gd name="connsiteX14" fmla="*/ 502063 w 771525"/>
                <a:gd name="connsiteY14" fmla="*/ 35328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71525" h="457200">
                  <a:moveTo>
                    <a:pt x="502063" y="35328"/>
                  </a:moveTo>
                  <a:lnTo>
                    <a:pt x="496414" y="7506"/>
                  </a:lnTo>
                  <a:lnTo>
                    <a:pt x="472811" y="23279"/>
                  </a:lnTo>
                  <a:cubicBezTo>
                    <a:pt x="446199" y="41053"/>
                    <a:pt x="420881" y="48635"/>
                    <a:pt x="388144" y="48635"/>
                  </a:cubicBezTo>
                  <a:cubicBezTo>
                    <a:pt x="354749" y="48635"/>
                    <a:pt x="329479" y="41091"/>
                    <a:pt x="303657" y="23393"/>
                  </a:cubicBezTo>
                  <a:lnTo>
                    <a:pt x="279940" y="7144"/>
                  </a:lnTo>
                  <a:lnTo>
                    <a:pt x="274215" y="35319"/>
                  </a:lnTo>
                  <a:cubicBezTo>
                    <a:pt x="273444" y="39167"/>
                    <a:pt x="193900" y="420110"/>
                    <a:pt x="7144" y="420110"/>
                  </a:cubicBezTo>
                  <a:lnTo>
                    <a:pt x="7144" y="458210"/>
                  </a:lnTo>
                  <a:cubicBezTo>
                    <a:pt x="195491" y="458210"/>
                    <a:pt x="283188" y="160191"/>
                    <a:pt x="305667" y="68713"/>
                  </a:cubicBezTo>
                  <a:cubicBezTo>
                    <a:pt x="330622" y="81077"/>
                    <a:pt x="356968" y="86735"/>
                    <a:pt x="388144" y="86735"/>
                  </a:cubicBezTo>
                  <a:cubicBezTo>
                    <a:pt x="418910" y="86735"/>
                    <a:pt x="445208" y="81020"/>
                    <a:pt x="470573" y="68532"/>
                  </a:cubicBezTo>
                  <a:cubicBezTo>
                    <a:pt x="492985" y="159810"/>
                    <a:pt x="580673" y="458210"/>
                    <a:pt x="769144" y="458210"/>
                  </a:cubicBezTo>
                  <a:lnTo>
                    <a:pt x="769144" y="420110"/>
                  </a:lnTo>
                  <a:cubicBezTo>
                    <a:pt x="582387" y="420110"/>
                    <a:pt x="502844" y="39167"/>
                    <a:pt x="502063" y="3532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dirty="0"/>
            </a:p>
          </p:txBody>
        </p:sp>
        <p:sp>
          <p:nvSpPr>
            <p:cNvPr id="9" name="Forma libre: Forma 8">
              <a:extLst>
                <a:ext uri="{FF2B5EF4-FFF2-40B4-BE49-F238E27FC236}">
                  <a16:creationId xmlns:a16="http://schemas.microsoft.com/office/drawing/2014/main" id="{A4E105F6-D01D-4A16-9172-E05D1F34B154}"/>
                </a:ext>
              </a:extLst>
            </p:cNvPr>
            <p:cNvSpPr/>
            <p:nvPr/>
          </p:nvSpPr>
          <p:spPr>
            <a:xfrm>
              <a:off x="6317456" y="3164681"/>
              <a:ext cx="123825" cy="123825"/>
            </a:xfrm>
            <a:custGeom>
              <a:avLst/>
              <a:gdLst>
                <a:gd name="connsiteX0" fmla="*/ 7144 w 123825"/>
                <a:gd name="connsiteY0" fmla="*/ 64294 h 123825"/>
                <a:gd name="connsiteX1" fmla="*/ 64294 w 123825"/>
                <a:gd name="connsiteY1" fmla="*/ 121444 h 123825"/>
                <a:gd name="connsiteX2" fmla="*/ 121444 w 123825"/>
                <a:gd name="connsiteY2" fmla="*/ 64294 h 123825"/>
                <a:gd name="connsiteX3" fmla="*/ 64294 w 123825"/>
                <a:gd name="connsiteY3" fmla="*/ 7144 h 123825"/>
                <a:gd name="connsiteX4" fmla="*/ 7144 w 123825"/>
                <a:gd name="connsiteY4" fmla="*/ 64294 h 123825"/>
                <a:gd name="connsiteX5" fmla="*/ 83344 w 123825"/>
                <a:gd name="connsiteY5" fmla="*/ 64294 h 123825"/>
                <a:gd name="connsiteX6" fmla="*/ 64294 w 123825"/>
                <a:gd name="connsiteY6" fmla="*/ 83344 h 123825"/>
                <a:gd name="connsiteX7" fmla="*/ 45244 w 123825"/>
                <a:gd name="connsiteY7" fmla="*/ 64294 h 123825"/>
                <a:gd name="connsiteX8" fmla="*/ 64294 w 123825"/>
                <a:gd name="connsiteY8" fmla="*/ 45244 h 123825"/>
                <a:gd name="connsiteX9" fmla="*/ 83344 w 123825"/>
                <a:gd name="connsiteY9" fmla="*/ 64294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3825" h="123825">
                  <a:moveTo>
                    <a:pt x="7144" y="64294"/>
                  </a:moveTo>
                  <a:cubicBezTo>
                    <a:pt x="7144" y="95812"/>
                    <a:pt x="32776" y="121444"/>
                    <a:pt x="64294" y="121444"/>
                  </a:cubicBezTo>
                  <a:cubicBezTo>
                    <a:pt x="95812" y="121444"/>
                    <a:pt x="121444" y="95812"/>
                    <a:pt x="121444" y="64294"/>
                  </a:cubicBezTo>
                  <a:cubicBezTo>
                    <a:pt x="121444" y="32776"/>
                    <a:pt x="95812" y="7144"/>
                    <a:pt x="64294" y="7144"/>
                  </a:cubicBezTo>
                  <a:cubicBezTo>
                    <a:pt x="32776" y="7144"/>
                    <a:pt x="7144" y="32776"/>
                    <a:pt x="7144" y="64294"/>
                  </a:cubicBezTo>
                  <a:close/>
                  <a:moveTo>
                    <a:pt x="83344" y="64294"/>
                  </a:moveTo>
                  <a:cubicBezTo>
                    <a:pt x="83344" y="74800"/>
                    <a:pt x="74800" y="83344"/>
                    <a:pt x="64294" y="83344"/>
                  </a:cubicBezTo>
                  <a:cubicBezTo>
                    <a:pt x="53788" y="83344"/>
                    <a:pt x="45244" y="74800"/>
                    <a:pt x="45244" y="64294"/>
                  </a:cubicBezTo>
                  <a:cubicBezTo>
                    <a:pt x="45244" y="53788"/>
                    <a:pt x="53788" y="45244"/>
                    <a:pt x="64294" y="45244"/>
                  </a:cubicBezTo>
                  <a:cubicBezTo>
                    <a:pt x="74800" y="45244"/>
                    <a:pt x="83344" y="53788"/>
                    <a:pt x="83344" y="642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dirty="0"/>
            </a:p>
          </p:txBody>
        </p:sp>
        <p:sp>
          <p:nvSpPr>
            <p:cNvPr id="10" name="Forma libre: Forma 9">
              <a:extLst>
                <a:ext uri="{FF2B5EF4-FFF2-40B4-BE49-F238E27FC236}">
                  <a16:creationId xmlns:a16="http://schemas.microsoft.com/office/drawing/2014/main" id="{351DF594-8FA0-4AC6-B165-BBF1184B2997}"/>
                </a:ext>
              </a:extLst>
            </p:cNvPr>
            <p:cNvSpPr/>
            <p:nvPr/>
          </p:nvSpPr>
          <p:spPr>
            <a:xfrm>
              <a:off x="6298406" y="2974181"/>
              <a:ext cx="123825" cy="123825"/>
            </a:xfrm>
            <a:custGeom>
              <a:avLst/>
              <a:gdLst>
                <a:gd name="connsiteX0" fmla="*/ 64294 w 123825"/>
                <a:gd name="connsiteY0" fmla="*/ 121444 h 123825"/>
                <a:gd name="connsiteX1" fmla="*/ 121444 w 123825"/>
                <a:gd name="connsiteY1" fmla="*/ 64294 h 123825"/>
                <a:gd name="connsiteX2" fmla="*/ 64294 w 123825"/>
                <a:gd name="connsiteY2" fmla="*/ 7144 h 123825"/>
                <a:gd name="connsiteX3" fmla="*/ 7144 w 123825"/>
                <a:gd name="connsiteY3" fmla="*/ 64294 h 123825"/>
                <a:gd name="connsiteX4" fmla="*/ 64294 w 123825"/>
                <a:gd name="connsiteY4" fmla="*/ 121444 h 123825"/>
                <a:gd name="connsiteX5" fmla="*/ 64294 w 123825"/>
                <a:gd name="connsiteY5" fmla="*/ 45244 h 123825"/>
                <a:gd name="connsiteX6" fmla="*/ 83344 w 123825"/>
                <a:gd name="connsiteY6" fmla="*/ 64294 h 123825"/>
                <a:gd name="connsiteX7" fmla="*/ 64294 w 123825"/>
                <a:gd name="connsiteY7" fmla="*/ 83344 h 123825"/>
                <a:gd name="connsiteX8" fmla="*/ 45244 w 123825"/>
                <a:gd name="connsiteY8" fmla="*/ 64294 h 123825"/>
                <a:gd name="connsiteX9" fmla="*/ 64294 w 123825"/>
                <a:gd name="connsiteY9" fmla="*/ 45244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3825" h="123825">
                  <a:moveTo>
                    <a:pt x="64294" y="121444"/>
                  </a:moveTo>
                  <a:cubicBezTo>
                    <a:pt x="95812" y="121444"/>
                    <a:pt x="121444" y="95812"/>
                    <a:pt x="121444" y="64294"/>
                  </a:cubicBezTo>
                  <a:cubicBezTo>
                    <a:pt x="121444" y="32776"/>
                    <a:pt x="95812" y="7144"/>
                    <a:pt x="64294" y="7144"/>
                  </a:cubicBezTo>
                  <a:cubicBezTo>
                    <a:pt x="32776" y="7144"/>
                    <a:pt x="7144" y="32776"/>
                    <a:pt x="7144" y="64294"/>
                  </a:cubicBezTo>
                  <a:cubicBezTo>
                    <a:pt x="7144" y="95812"/>
                    <a:pt x="32776" y="121444"/>
                    <a:pt x="64294" y="121444"/>
                  </a:cubicBezTo>
                  <a:close/>
                  <a:moveTo>
                    <a:pt x="64294" y="45244"/>
                  </a:moveTo>
                  <a:cubicBezTo>
                    <a:pt x="74800" y="45244"/>
                    <a:pt x="83344" y="53788"/>
                    <a:pt x="83344" y="64294"/>
                  </a:cubicBezTo>
                  <a:cubicBezTo>
                    <a:pt x="83344" y="74800"/>
                    <a:pt x="74800" y="83344"/>
                    <a:pt x="64294" y="83344"/>
                  </a:cubicBezTo>
                  <a:cubicBezTo>
                    <a:pt x="53788" y="83344"/>
                    <a:pt x="45244" y="74800"/>
                    <a:pt x="45244" y="64294"/>
                  </a:cubicBezTo>
                  <a:cubicBezTo>
                    <a:pt x="45244" y="53788"/>
                    <a:pt x="53788" y="45244"/>
                    <a:pt x="64294" y="452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dirty="0"/>
            </a:p>
          </p:txBody>
        </p:sp>
        <p:sp>
          <p:nvSpPr>
            <p:cNvPr id="11" name="Forma libre: Forma 10">
              <a:extLst>
                <a:ext uri="{FF2B5EF4-FFF2-40B4-BE49-F238E27FC236}">
                  <a16:creationId xmlns:a16="http://schemas.microsoft.com/office/drawing/2014/main" id="{5818DD9E-AD36-4BB3-9A58-F259F54EE1EB}"/>
                </a:ext>
              </a:extLst>
            </p:cNvPr>
            <p:cNvSpPr/>
            <p:nvPr/>
          </p:nvSpPr>
          <p:spPr>
            <a:xfrm>
              <a:off x="6126956" y="3212306"/>
              <a:ext cx="180975" cy="171450"/>
            </a:xfrm>
            <a:custGeom>
              <a:avLst/>
              <a:gdLst>
                <a:gd name="connsiteX0" fmla="*/ 7144 w 180975"/>
                <a:gd name="connsiteY0" fmla="*/ 149914 h 171450"/>
                <a:gd name="connsiteX1" fmla="*/ 26089 w 180975"/>
                <a:gd name="connsiteY1" fmla="*/ 169069 h 171450"/>
                <a:gd name="connsiteX2" fmla="*/ 26194 w 180975"/>
                <a:gd name="connsiteY2" fmla="*/ 169069 h 171450"/>
                <a:gd name="connsiteX3" fmla="*/ 45244 w 180975"/>
                <a:gd name="connsiteY3" fmla="*/ 150124 h 171450"/>
                <a:gd name="connsiteX4" fmla="*/ 159544 w 180975"/>
                <a:gd name="connsiteY4" fmla="*/ 45244 h 171450"/>
                <a:gd name="connsiteX5" fmla="*/ 178594 w 180975"/>
                <a:gd name="connsiteY5" fmla="*/ 26194 h 171450"/>
                <a:gd name="connsiteX6" fmla="*/ 159544 w 180975"/>
                <a:gd name="connsiteY6" fmla="*/ 7144 h 171450"/>
                <a:gd name="connsiteX7" fmla="*/ 7144 w 180975"/>
                <a:gd name="connsiteY7" fmla="*/ 149914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0975" h="171450">
                  <a:moveTo>
                    <a:pt x="7144" y="149914"/>
                  </a:moveTo>
                  <a:cubicBezTo>
                    <a:pt x="7087" y="160430"/>
                    <a:pt x="15574" y="169012"/>
                    <a:pt x="26089" y="169069"/>
                  </a:cubicBezTo>
                  <a:cubicBezTo>
                    <a:pt x="26127" y="169069"/>
                    <a:pt x="26156" y="169069"/>
                    <a:pt x="26194" y="169069"/>
                  </a:cubicBezTo>
                  <a:cubicBezTo>
                    <a:pt x="36672" y="169069"/>
                    <a:pt x="45187" y="160601"/>
                    <a:pt x="45244" y="150124"/>
                  </a:cubicBezTo>
                  <a:cubicBezTo>
                    <a:pt x="45263" y="145837"/>
                    <a:pt x="47092" y="45244"/>
                    <a:pt x="159544" y="45244"/>
                  </a:cubicBezTo>
                  <a:cubicBezTo>
                    <a:pt x="170060" y="45244"/>
                    <a:pt x="178594" y="36709"/>
                    <a:pt x="178594" y="26194"/>
                  </a:cubicBezTo>
                  <a:cubicBezTo>
                    <a:pt x="178594" y="15678"/>
                    <a:pt x="170060" y="7144"/>
                    <a:pt x="159544" y="7144"/>
                  </a:cubicBezTo>
                  <a:cubicBezTo>
                    <a:pt x="9630" y="7144"/>
                    <a:pt x="7154" y="148485"/>
                    <a:pt x="7144" y="14991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dirty="0"/>
            </a:p>
          </p:txBody>
        </p:sp>
        <p:sp>
          <p:nvSpPr>
            <p:cNvPr id="12" name="Forma libre: Forma 11">
              <a:extLst>
                <a:ext uri="{FF2B5EF4-FFF2-40B4-BE49-F238E27FC236}">
                  <a16:creationId xmlns:a16="http://schemas.microsoft.com/office/drawing/2014/main" id="{F5CBD23E-8804-44C0-AB72-94DBDD7B129F}"/>
                </a:ext>
              </a:extLst>
            </p:cNvPr>
            <p:cNvSpPr/>
            <p:nvPr/>
          </p:nvSpPr>
          <p:spPr>
            <a:xfrm>
              <a:off x="5698331" y="3117056"/>
              <a:ext cx="123825" cy="123825"/>
            </a:xfrm>
            <a:custGeom>
              <a:avLst/>
              <a:gdLst>
                <a:gd name="connsiteX0" fmla="*/ 64294 w 123825"/>
                <a:gd name="connsiteY0" fmla="*/ 121444 h 123825"/>
                <a:gd name="connsiteX1" fmla="*/ 121444 w 123825"/>
                <a:gd name="connsiteY1" fmla="*/ 64294 h 123825"/>
                <a:gd name="connsiteX2" fmla="*/ 64294 w 123825"/>
                <a:gd name="connsiteY2" fmla="*/ 7144 h 123825"/>
                <a:gd name="connsiteX3" fmla="*/ 7144 w 123825"/>
                <a:gd name="connsiteY3" fmla="*/ 64294 h 123825"/>
                <a:gd name="connsiteX4" fmla="*/ 64294 w 123825"/>
                <a:gd name="connsiteY4" fmla="*/ 121444 h 123825"/>
                <a:gd name="connsiteX5" fmla="*/ 64294 w 123825"/>
                <a:gd name="connsiteY5" fmla="*/ 45244 h 123825"/>
                <a:gd name="connsiteX6" fmla="*/ 83344 w 123825"/>
                <a:gd name="connsiteY6" fmla="*/ 64294 h 123825"/>
                <a:gd name="connsiteX7" fmla="*/ 64294 w 123825"/>
                <a:gd name="connsiteY7" fmla="*/ 83344 h 123825"/>
                <a:gd name="connsiteX8" fmla="*/ 45244 w 123825"/>
                <a:gd name="connsiteY8" fmla="*/ 64294 h 123825"/>
                <a:gd name="connsiteX9" fmla="*/ 64294 w 123825"/>
                <a:gd name="connsiteY9" fmla="*/ 45244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3825" h="123825">
                  <a:moveTo>
                    <a:pt x="64294" y="121444"/>
                  </a:moveTo>
                  <a:cubicBezTo>
                    <a:pt x="95812" y="121444"/>
                    <a:pt x="121444" y="95812"/>
                    <a:pt x="121444" y="64294"/>
                  </a:cubicBezTo>
                  <a:cubicBezTo>
                    <a:pt x="121444" y="32776"/>
                    <a:pt x="95812" y="7144"/>
                    <a:pt x="64294" y="7144"/>
                  </a:cubicBezTo>
                  <a:cubicBezTo>
                    <a:pt x="32776" y="7144"/>
                    <a:pt x="7144" y="32776"/>
                    <a:pt x="7144" y="64294"/>
                  </a:cubicBezTo>
                  <a:cubicBezTo>
                    <a:pt x="7144" y="95812"/>
                    <a:pt x="32776" y="121444"/>
                    <a:pt x="64294" y="121444"/>
                  </a:cubicBezTo>
                  <a:close/>
                  <a:moveTo>
                    <a:pt x="64294" y="45244"/>
                  </a:moveTo>
                  <a:cubicBezTo>
                    <a:pt x="74800" y="45244"/>
                    <a:pt x="83344" y="53788"/>
                    <a:pt x="83344" y="64294"/>
                  </a:cubicBezTo>
                  <a:cubicBezTo>
                    <a:pt x="83344" y="74800"/>
                    <a:pt x="74800" y="83344"/>
                    <a:pt x="64294" y="83344"/>
                  </a:cubicBezTo>
                  <a:cubicBezTo>
                    <a:pt x="53788" y="83344"/>
                    <a:pt x="45244" y="74800"/>
                    <a:pt x="45244" y="64294"/>
                  </a:cubicBezTo>
                  <a:cubicBezTo>
                    <a:pt x="45244" y="53788"/>
                    <a:pt x="53788" y="45244"/>
                    <a:pt x="64294" y="452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dirty="0"/>
            </a:p>
          </p:txBody>
        </p:sp>
        <p:sp>
          <p:nvSpPr>
            <p:cNvPr id="13" name="Forma libre: Forma 12">
              <a:extLst>
                <a:ext uri="{FF2B5EF4-FFF2-40B4-BE49-F238E27FC236}">
                  <a16:creationId xmlns:a16="http://schemas.microsoft.com/office/drawing/2014/main" id="{706AAF1B-AA49-4254-BF37-5EB5EDF12E66}"/>
                </a:ext>
              </a:extLst>
            </p:cNvPr>
            <p:cNvSpPr/>
            <p:nvPr/>
          </p:nvSpPr>
          <p:spPr>
            <a:xfrm>
              <a:off x="5831681" y="3155156"/>
              <a:ext cx="219075" cy="228600"/>
            </a:xfrm>
            <a:custGeom>
              <a:avLst/>
              <a:gdLst>
                <a:gd name="connsiteX0" fmla="*/ 26194 w 219075"/>
                <a:gd name="connsiteY0" fmla="*/ 45244 h 228600"/>
                <a:gd name="connsiteX1" fmla="*/ 178594 w 219075"/>
                <a:gd name="connsiteY1" fmla="*/ 207274 h 228600"/>
                <a:gd name="connsiteX2" fmla="*/ 197644 w 219075"/>
                <a:gd name="connsiteY2" fmla="*/ 226219 h 228600"/>
                <a:gd name="connsiteX3" fmla="*/ 197729 w 219075"/>
                <a:gd name="connsiteY3" fmla="*/ 226219 h 228600"/>
                <a:gd name="connsiteX4" fmla="*/ 216694 w 219075"/>
                <a:gd name="connsiteY4" fmla="*/ 207083 h 228600"/>
                <a:gd name="connsiteX5" fmla="*/ 26194 w 219075"/>
                <a:gd name="connsiteY5" fmla="*/ 7144 h 228600"/>
                <a:gd name="connsiteX6" fmla="*/ 7144 w 219075"/>
                <a:gd name="connsiteY6" fmla="*/ 26194 h 228600"/>
                <a:gd name="connsiteX7" fmla="*/ 26194 w 219075"/>
                <a:gd name="connsiteY7" fmla="*/ 45244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9075" h="228600">
                  <a:moveTo>
                    <a:pt x="26194" y="45244"/>
                  </a:moveTo>
                  <a:cubicBezTo>
                    <a:pt x="175298" y="45244"/>
                    <a:pt x="178527" y="200339"/>
                    <a:pt x="178594" y="207274"/>
                  </a:cubicBezTo>
                  <a:cubicBezTo>
                    <a:pt x="178651" y="217761"/>
                    <a:pt x="187166" y="226219"/>
                    <a:pt x="197644" y="226219"/>
                  </a:cubicBezTo>
                  <a:cubicBezTo>
                    <a:pt x="197672" y="226219"/>
                    <a:pt x="197701" y="226219"/>
                    <a:pt x="197729" y="226219"/>
                  </a:cubicBezTo>
                  <a:cubicBezTo>
                    <a:pt x="208245" y="226171"/>
                    <a:pt x="216741" y="217599"/>
                    <a:pt x="216694" y="207083"/>
                  </a:cubicBezTo>
                  <a:cubicBezTo>
                    <a:pt x="216370" y="137922"/>
                    <a:pt x="176136" y="7144"/>
                    <a:pt x="26194" y="7144"/>
                  </a:cubicBezTo>
                  <a:cubicBezTo>
                    <a:pt x="15678" y="7144"/>
                    <a:pt x="7144" y="15678"/>
                    <a:pt x="7144" y="26194"/>
                  </a:cubicBezTo>
                  <a:cubicBezTo>
                    <a:pt x="7144" y="36709"/>
                    <a:pt x="15678" y="45244"/>
                    <a:pt x="26194" y="452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dirty="0"/>
            </a:p>
          </p:txBody>
        </p:sp>
        <p:sp>
          <p:nvSpPr>
            <p:cNvPr id="14" name="Forma libre: Forma 13">
              <a:extLst>
                <a:ext uri="{FF2B5EF4-FFF2-40B4-BE49-F238E27FC236}">
                  <a16:creationId xmlns:a16="http://schemas.microsoft.com/office/drawing/2014/main" id="{24E9E9DD-9221-402A-971F-66BD33A0EB10}"/>
                </a:ext>
              </a:extLst>
            </p:cNvPr>
            <p:cNvSpPr/>
            <p:nvPr/>
          </p:nvSpPr>
          <p:spPr>
            <a:xfrm>
              <a:off x="6069806" y="3012284"/>
              <a:ext cx="219075" cy="371475"/>
            </a:xfrm>
            <a:custGeom>
              <a:avLst/>
              <a:gdLst>
                <a:gd name="connsiteX0" fmla="*/ 26194 w 219075"/>
                <a:gd name="connsiteY0" fmla="*/ 369091 h 371475"/>
                <a:gd name="connsiteX1" fmla="*/ 45244 w 219075"/>
                <a:gd name="connsiteY1" fmla="*/ 350041 h 371475"/>
                <a:gd name="connsiteX2" fmla="*/ 199006 w 219075"/>
                <a:gd name="connsiteY2" fmla="*/ 45193 h 371475"/>
                <a:gd name="connsiteX3" fmla="*/ 216656 w 219075"/>
                <a:gd name="connsiteY3" fmla="*/ 24962 h 371475"/>
                <a:gd name="connsiteX4" fmla="*/ 196415 w 219075"/>
                <a:gd name="connsiteY4" fmla="*/ 7179 h 371475"/>
                <a:gd name="connsiteX5" fmla="*/ 7144 w 219075"/>
                <a:gd name="connsiteY5" fmla="*/ 350041 h 371475"/>
                <a:gd name="connsiteX6" fmla="*/ 26194 w 219075"/>
                <a:gd name="connsiteY6" fmla="*/ 369091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9075" h="371475">
                  <a:moveTo>
                    <a:pt x="26194" y="369091"/>
                  </a:moveTo>
                  <a:cubicBezTo>
                    <a:pt x="36709" y="369091"/>
                    <a:pt x="45244" y="360556"/>
                    <a:pt x="45244" y="350041"/>
                  </a:cubicBezTo>
                  <a:cubicBezTo>
                    <a:pt x="45244" y="61271"/>
                    <a:pt x="192443" y="45726"/>
                    <a:pt x="199006" y="45193"/>
                  </a:cubicBezTo>
                  <a:cubicBezTo>
                    <a:pt x="209445" y="44441"/>
                    <a:pt x="217332" y="35420"/>
                    <a:pt x="216656" y="24962"/>
                  </a:cubicBezTo>
                  <a:cubicBezTo>
                    <a:pt x="215979" y="14456"/>
                    <a:pt x="206883" y="6550"/>
                    <a:pt x="196415" y="7179"/>
                  </a:cubicBezTo>
                  <a:cubicBezTo>
                    <a:pt x="188690" y="7684"/>
                    <a:pt x="7144" y="23171"/>
                    <a:pt x="7144" y="350041"/>
                  </a:cubicBezTo>
                  <a:cubicBezTo>
                    <a:pt x="7144" y="360556"/>
                    <a:pt x="15678" y="369091"/>
                    <a:pt x="26194" y="3690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dirty="0"/>
            </a:p>
          </p:txBody>
        </p:sp>
      </p:grpSp>
      <p:sp>
        <p:nvSpPr>
          <p:cNvPr id="2" name="Gráfico 14" descr="contorno de dinosaurio">
            <a:extLst>
              <a:ext uri="{FF2B5EF4-FFF2-40B4-BE49-F238E27FC236}">
                <a16:creationId xmlns:a16="http://schemas.microsoft.com/office/drawing/2014/main" id="{5D5220C7-9B33-41C8-B3CF-8E1B542EF301}"/>
              </a:ext>
            </a:extLst>
          </p:cNvPr>
          <p:cNvSpPr>
            <a:spLocks noChangeAspect="1"/>
          </p:cNvSpPr>
          <p:nvPr/>
        </p:nvSpPr>
        <p:spPr>
          <a:xfrm rot="20953316">
            <a:off x="4421659" y="5775325"/>
            <a:ext cx="446307" cy="371026"/>
          </a:xfrm>
          <a:custGeom>
            <a:avLst/>
            <a:gdLst>
              <a:gd name="connsiteX0" fmla="*/ 580756 w 790575"/>
              <a:gd name="connsiteY0" fmla="*/ 27384 h 657225"/>
              <a:gd name="connsiteX1" fmla="*/ 540574 w 790575"/>
              <a:gd name="connsiteY1" fmla="*/ 83344 h 657225"/>
              <a:gd name="connsiteX2" fmla="*/ 585817 w 790575"/>
              <a:gd name="connsiteY2" fmla="*/ 136627 h 657225"/>
              <a:gd name="connsiteX3" fmla="*/ 676005 w 790575"/>
              <a:gd name="connsiteY3" fmla="*/ 132159 h 657225"/>
              <a:gd name="connsiteX4" fmla="*/ 683744 w 790575"/>
              <a:gd name="connsiteY4" fmla="*/ 206273 h 657225"/>
              <a:gd name="connsiteX5" fmla="*/ 648323 w 790575"/>
              <a:gd name="connsiteY5" fmla="*/ 245269 h 657225"/>
              <a:gd name="connsiteX6" fmla="*/ 439671 w 790575"/>
              <a:gd name="connsiteY6" fmla="*/ 297361 h 657225"/>
              <a:gd name="connsiteX7" fmla="*/ 303349 w 790575"/>
              <a:gd name="connsiteY7" fmla="*/ 362502 h 657225"/>
              <a:gd name="connsiteX8" fmla="*/ 202446 w 790575"/>
              <a:gd name="connsiteY8" fmla="*/ 403650 h 657225"/>
              <a:gd name="connsiteX9" fmla="*/ 92912 w 790575"/>
              <a:gd name="connsiteY9" fmla="*/ 363741 h 657225"/>
              <a:gd name="connsiteX10" fmla="*/ 29810 w 790575"/>
              <a:gd name="connsiteY10" fmla="*/ 246164 h 657225"/>
              <a:gd name="connsiteX11" fmla="*/ 19800 w 790575"/>
              <a:gd name="connsiteY11" fmla="*/ 238916 h 657225"/>
              <a:gd name="connsiteX12" fmla="*/ 11058 w 790575"/>
              <a:gd name="connsiteY12" fmla="*/ 247650 h 657225"/>
              <a:gd name="connsiteX13" fmla="*/ 45288 w 790575"/>
              <a:gd name="connsiteY13" fmla="*/ 451275 h 657225"/>
              <a:gd name="connsiteX14" fmla="*/ 198279 w 790575"/>
              <a:gd name="connsiteY14" fmla="*/ 543858 h 657225"/>
              <a:gd name="connsiteX15" fmla="*/ 189052 w 790575"/>
              <a:gd name="connsiteY15" fmla="*/ 612248 h 657225"/>
              <a:gd name="connsiteX16" fmla="*/ 190838 w 790575"/>
              <a:gd name="connsiteY16" fmla="*/ 623297 h 657225"/>
              <a:gd name="connsiteX17" fmla="*/ 219709 w 790575"/>
              <a:gd name="connsiteY17" fmla="*/ 634346 h 657225"/>
              <a:gd name="connsiteX18" fmla="*/ 243224 w 790575"/>
              <a:gd name="connsiteY18" fmla="*/ 635489 h 657225"/>
              <a:gd name="connsiteX19" fmla="*/ 250368 w 790575"/>
              <a:gd name="connsiteY19" fmla="*/ 654825 h 657225"/>
              <a:gd name="connsiteX20" fmla="*/ 365260 w 790575"/>
              <a:gd name="connsiteY20" fmla="*/ 654825 h 657225"/>
              <a:gd name="connsiteX21" fmla="*/ 374487 w 790575"/>
              <a:gd name="connsiteY21" fmla="*/ 642347 h 657225"/>
              <a:gd name="connsiteX22" fmla="*/ 381631 w 790575"/>
              <a:gd name="connsiteY22" fmla="*/ 567290 h 657225"/>
              <a:gd name="connsiteX23" fmla="*/ 533432 w 790575"/>
              <a:gd name="connsiteY23" fmla="*/ 539954 h 657225"/>
              <a:gd name="connsiteX24" fmla="*/ 512894 w 790575"/>
              <a:gd name="connsiteY24" fmla="*/ 574148 h 657225"/>
              <a:gd name="connsiteX25" fmla="*/ 535515 w 790575"/>
              <a:gd name="connsiteY25" fmla="*/ 597389 h 657225"/>
              <a:gd name="connsiteX26" fmla="*/ 529264 w 790575"/>
              <a:gd name="connsiteY26" fmla="*/ 611962 h 657225"/>
              <a:gd name="connsiteX27" fmla="*/ 537896 w 790575"/>
              <a:gd name="connsiteY27" fmla="*/ 625679 h 657225"/>
              <a:gd name="connsiteX28" fmla="*/ 652788 w 790575"/>
              <a:gd name="connsiteY28" fmla="*/ 625679 h 657225"/>
              <a:gd name="connsiteX29" fmla="*/ 662313 w 790575"/>
              <a:gd name="connsiteY29" fmla="*/ 616154 h 657225"/>
              <a:gd name="connsiteX30" fmla="*/ 652788 w 790575"/>
              <a:gd name="connsiteY30" fmla="*/ 539954 h 657225"/>
              <a:gd name="connsiteX31" fmla="*/ 681065 w 790575"/>
              <a:gd name="connsiteY31" fmla="*/ 427177 h 657225"/>
              <a:gd name="connsiteX32" fmla="*/ 787920 w 790575"/>
              <a:gd name="connsiteY32" fmla="*/ 191100 h 657225"/>
              <a:gd name="connsiteX33" fmla="*/ 762323 w 790575"/>
              <a:gd name="connsiteY33" fmla="*/ 66970 h 657225"/>
              <a:gd name="connsiteX34" fmla="*/ 662909 w 790575"/>
              <a:gd name="connsiteY34" fmla="*/ 7144 h 657225"/>
              <a:gd name="connsiteX35" fmla="*/ 580756 w 790575"/>
              <a:gd name="connsiteY35" fmla="*/ 27384 h 657225"/>
              <a:gd name="connsiteX36" fmla="*/ 662312 w 790575"/>
              <a:gd name="connsiteY36" fmla="*/ 26194 h 657225"/>
              <a:gd name="connsiteX37" fmla="*/ 745951 w 790575"/>
              <a:gd name="connsiteY37" fmla="*/ 76800 h 657225"/>
              <a:gd name="connsiteX38" fmla="*/ 768870 w 790575"/>
              <a:gd name="connsiteY38" fmla="*/ 190205 h 657225"/>
              <a:gd name="connsiteX39" fmla="*/ 666480 w 790575"/>
              <a:gd name="connsiteY39" fmla="*/ 414890 h 657225"/>
              <a:gd name="connsiteX40" fmla="*/ 662312 w 790575"/>
              <a:gd name="connsiteY40" fmla="*/ 422700 h 657225"/>
              <a:gd name="connsiteX41" fmla="*/ 634631 w 790575"/>
              <a:gd name="connsiteY41" fmla="*/ 534619 h 657225"/>
              <a:gd name="connsiteX42" fmla="*/ 633738 w 790575"/>
              <a:gd name="connsiteY42" fmla="*/ 539954 h 657225"/>
              <a:gd name="connsiteX43" fmla="*/ 642073 w 790575"/>
              <a:gd name="connsiteY43" fmla="*/ 606629 h 657225"/>
              <a:gd name="connsiteX44" fmla="*/ 551885 w 790575"/>
              <a:gd name="connsiteY44" fmla="*/ 606629 h 657225"/>
              <a:gd name="connsiteX45" fmla="*/ 566470 w 790575"/>
              <a:gd name="connsiteY45" fmla="*/ 519379 h 657225"/>
              <a:gd name="connsiteX46" fmla="*/ 552481 w 790575"/>
              <a:gd name="connsiteY46" fmla="*/ 511093 h 657225"/>
              <a:gd name="connsiteX47" fmla="*/ 375082 w 790575"/>
              <a:gd name="connsiteY47" fmla="*/ 548621 h 657225"/>
              <a:gd name="connsiteX48" fmla="*/ 366451 w 790575"/>
              <a:gd name="connsiteY48" fmla="*/ 553955 h 657225"/>
              <a:gd name="connsiteX49" fmla="*/ 353354 w 790575"/>
              <a:gd name="connsiteY49" fmla="*/ 635775 h 657225"/>
              <a:gd name="connsiteX50" fmla="*/ 261678 w 790575"/>
              <a:gd name="connsiteY50" fmla="*/ 635775 h 657225"/>
              <a:gd name="connsiteX51" fmla="*/ 259594 w 790575"/>
              <a:gd name="connsiteY51" fmla="*/ 546239 h 657225"/>
              <a:gd name="connsiteX52" fmla="*/ 252749 w 790575"/>
              <a:gd name="connsiteY52" fmla="*/ 539382 h 657225"/>
              <a:gd name="connsiteX53" fmla="*/ 60468 w 790575"/>
              <a:gd name="connsiteY53" fmla="*/ 439941 h 657225"/>
              <a:gd name="connsiteX54" fmla="*/ 27428 w 790575"/>
              <a:gd name="connsiteY54" fmla="*/ 292598 h 657225"/>
              <a:gd name="connsiteX55" fmla="*/ 79815 w 790575"/>
              <a:gd name="connsiteY55" fmla="*/ 377743 h 657225"/>
              <a:gd name="connsiteX56" fmla="*/ 202446 w 790575"/>
              <a:gd name="connsiteY56" fmla="*/ 422700 h 657225"/>
              <a:gd name="connsiteX57" fmla="*/ 312576 w 790575"/>
              <a:gd name="connsiteY57" fmla="*/ 378886 h 657225"/>
              <a:gd name="connsiteX58" fmla="*/ 444435 w 790575"/>
              <a:gd name="connsiteY58" fmla="*/ 315830 h 657225"/>
              <a:gd name="connsiteX59" fmla="*/ 656657 w 790575"/>
              <a:gd name="connsiteY59" fmla="*/ 262537 h 657225"/>
              <a:gd name="connsiteX60" fmla="*/ 702197 w 790575"/>
              <a:gd name="connsiteY60" fmla="*/ 211036 h 657225"/>
              <a:gd name="connsiteX61" fmla="*/ 692672 w 790575"/>
              <a:gd name="connsiteY61" fmla="*/ 118472 h 657225"/>
              <a:gd name="connsiteX62" fmla="*/ 681064 w 790575"/>
              <a:gd name="connsiteY62" fmla="*/ 112214 h 657225"/>
              <a:gd name="connsiteX63" fmla="*/ 590580 w 790575"/>
              <a:gd name="connsiteY63" fmla="*/ 118167 h 657225"/>
              <a:gd name="connsiteX64" fmla="*/ 559623 w 790575"/>
              <a:gd name="connsiteY64" fmla="*/ 83344 h 657225"/>
              <a:gd name="connsiteX65" fmla="*/ 590281 w 790575"/>
              <a:gd name="connsiteY65" fmla="*/ 43758 h 657225"/>
              <a:gd name="connsiteX66" fmla="*/ 662312 w 790575"/>
              <a:gd name="connsiteY66" fmla="*/ 26194 h 657225"/>
              <a:gd name="connsiteX67" fmla="*/ 654871 w 790575"/>
              <a:gd name="connsiteY67" fmla="*/ 54769 h 657225"/>
              <a:gd name="connsiteX68" fmla="*/ 645346 w 790575"/>
              <a:gd name="connsiteY68" fmla="*/ 64294 h 657225"/>
              <a:gd name="connsiteX69" fmla="*/ 654871 w 790575"/>
              <a:gd name="connsiteY69" fmla="*/ 73819 h 657225"/>
              <a:gd name="connsiteX70" fmla="*/ 664396 w 790575"/>
              <a:gd name="connsiteY70" fmla="*/ 64294 h 657225"/>
              <a:gd name="connsiteX71" fmla="*/ 654871 w 790575"/>
              <a:gd name="connsiteY71" fmla="*/ 54769 h 657225"/>
              <a:gd name="connsiteX72" fmla="*/ 219114 w 790575"/>
              <a:gd name="connsiteY72" fmla="*/ 549764 h 657225"/>
              <a:gd name="connsiteX73" fmla="*/ 242033 w 790575"/>
              <a:gd name="connsiteY73" fmla="*/ 556050 h 657225"/>
              <a:gd name="connsiteX74" fmla="*/ 246796 w 790575"/>
              <a:gd name="connsiteY74" fmla="*/ 616725 h 657225"/>
              <a:gd name="connsiteX75" fmla="*/ 222091 w 790575"/>
              <a:gd name="connsiteY75" fmla="*/ 615582 h 657225"/>
              <a:gd name="connsiteX76" fmla="*/ 209589 w 790575"/>
              <a:gd name="connsiteY76" fmla="*/ 611391 h 657225"/>
              <a:gd name="connsiteX77" fmla="*/ 219114 w 790575"/>
              <a:gd name="connsiteY77" fmla="*/ 549764 h 657225"/>
              <a:gd name="connsiteX78" fmla="*/ 545039 w 790575"/>
              <a:gd name="connsiteY78" fmla="*/ 560147 h 657225"/>
              <a:gd name="connsiteX79" fmla="*/ 541765 w 790575"/>
              <a:gd name="connsiteY79" fmla="*/ 578339 h 657225"/>
              <a:gd name="connsiteX80" fmla="*/ 534026 w 790575"/>
              <a:gd name="connsiteY80" fmla="*/ 576815 h 657225"/>
              <a:gd name="connsiteX81" fmla="*/ 545039 w 790575"/>
              <a:gd name="connsiteY81" fmla="*/ 560147 h 657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</a:cxnLst>
            <a:rect l="l" t="t" r="r" b="b"/>
            <a:pathLst>
              <a:path w="790575" h="657225">
                <a:moveTo>
                  <a:pt x="580756" y="27384"/>
                </a:moveTo>
                <a:cubicBezTo>
                  <a:pt x="557873" y="40262"/>
                  <a:pt x="540574" y="59531"/>
                  <a:pt x="540574" y="83344"/>
                </a:cubicBezTo>
                <a:cubicBezTo>
                  <a:pt x="541766" y="112471"/>
                  <a:pt x="561134" y="130226"/>
                  <a:pt x="585817" y="136627"/>
                </a:cubicBezTo>
                <a:cubicBezTo>
                  <a:pt x="609873" y="142637"/>
                  <a:pt x="641260" y="139894"/>
                  <a:pt x="676005" y="132159"/>
                </a:cubicBezTo>
                <a:cubicBezTo>
                  <a:pt x="685334" y="165154"/>
                  <a:pt x="688052" y="189709"/>
                  <a:pt x="683744" y="206273"/>
                </a:cubicBezTo>
                <a:cubicBezTo>
                  <a:pt x="679046" y="224342"/>
                  <a:pt x="668007" y="235544"/>
                  <a:pt x="648323" y="245269"/>
                </a:cubicBezTo>
                <a:cubicBezTo>
                  <a:pt x="608955" y="264729"/>
                  <a:pt x="536090" y="273025"/>
                  <a:pt x="439671" y="297361"/>
                </a:cubicBezTo>
                <a:cubicBezTo>
                  <a:pt x="390465" y="314020"/>
                  <a:pt x="343457" y="339928"/>
                  <a:pt x="303349" y="362502"/>
                </a:cubicBezTo>
                <a:cubicBezTo>
                  <a:pt x="262739" y="385458"/>
                  <a:pt x="226905" y="403650"/>
                  <a:pt x="202446" y="403650"/>
                </a:cubicBezTo>
                <a:cubicBezTo>
                  <a:pt x="156481" y="403650"/>
                  <a:pt x="121083" y="389934"/>
                  <a:pt x="92912" y="363741"/>
                </a:cubicBezTo>
                <a:cubicBezTo>
                  <a:pt x="64740" y="337547"/>
                  <a:pt x="43873" y="298237"/>
                  <a:pt x="29810" y="246164"/>
                </a:cubicBezTo>
                <a:cubicBezTo>
                  <a:pt x="28752" y="241811"/>
                  <a:pt x="24269" y="238563"/>
                  <a:pt x="19800" y="238916"/>
                </a:cubicBezTo>
                <a:cubicBezTo>
                  <a:pt x="15332" y="239268"/>
                  <a:pt x="11416" y="243183"/>
                  <a:pt x="11058" y="247650"/>
                </a:cubicBezTo>
                <a:cubicBezTo>
                  <a:pt x="1369" y="335737"/>
                  <a:pt x="8543" y="401364"/>
                  <a:pt x="45288" y="451275"/>
                </a:cubicBezTo>
                <a:cubicBezTo>
                  <a:pt x="75501" y="492233"/>
                  <a:pt x="125204" y="521189"/>
                  <a:pt x="198279" y="543858"/>
                </a:cubicBezTo>
                <a:cubicBezTo>
                  <a:pt x="206445" y="568718"/>
                  <a:pt x="197975" y="594436"/>
                  <a:pt x="189052" y="612248"/>
                </a:cubicBezTo>
                <a:cubicBezTo>
                  <a:pt x="187270" y="615868"/>
                  <a:pt x="188025" y="620439"/>
                  <a:pt x="190838" y="623297"/>
                </a:cubicBezTo>
                <a:cubicBezTo>
                  <a:pt x="198547" y="631012"/>
                  <a:pt x="209043" y="633012"/>
                  <a:pt x="219709" y="634346"/>
                </a:cubicBezTo>
                <a:cubicBezTo>
                  <a:pt x="227607" y="635299"/>
                  <a:pt x="235593" y="635393"/>
                  <a:pt x="243224" y="635489"/>
                </a:cubicBezTo>
                <a:cubicBezTo>
                  <a:pt x="239128" y="645490"/>
                  <a:pt x="244581" y="650824"/>
                  <a:pt x="250368" y="654825"/>
                </a:cubicBezTo>
                <a:lnTo>
                  <a:pt x="365260" y="654825"/>
                </a:lnTo>
                <a:cubicBezTo>
                  <a:pt x="371315" y="654920"/>
                  <a:pt x="376379" y="648062"/>
                  <a:pt x="374487" y="642347"/>
                </a:cubicBezTo>
                <a:cubicBezTo>
                  <a:pt x="365837" y="616154"/>
                  <a:pt x="366153" y="600342"/>
                  <a:pt x="381631" y="567290"/>
                </a:cubicBezTo>
                <a:cubicBezTo>
                  <a:pt x="435595" y="566909"/>
                  <a:pt x="483509" y="560718"/>
                  <a:pt x="533432" y="539954"/>
                </a:cubicBezTo>
                <a:cubicBezTo>
                  <a:pt x="529812" y="553383"/>
                  <a:pt x="518117" y="563956"/>
                  <a:pt x="512894" y="574148"/>
                </a:cubicBezTo>
                <a:cubicBezTo>
                  <a:pt x="510967" y="587959"/>
                  <a:pt x="525038" y="593007"/>
                  <a:pt x="535515" y="597389"/>
                </a:cubicBezTo>
                <a:cubicBezTo>
                  <a:pt x="533686" y="602056"/>
                  <a:pt x="531750" y="606914"/>
                  <a:pt x="529264" y="611962"/>
                </a:cubicBezTo>
                <a:cubicBezTo>
                  <a:pt x="526445" y="617772"/>
                  <a:pt x="531449" y="625679"/>
                  <a:pt x="537896" y="625679"/>
                </a:cubicBezTo>
                <a:lnTo>
                  <a:pt x="652788" y="625679"/>
                </a:lnTo>
                <a:cubicBezTo>
                  <a:pt x="657776" y="625679"/>
                  <a:pt x="662312" y="621106"/>
                  <a:pt x="662313" y="616154"/>
                </a:cubicBezTo>
                <a:cubicBezTo>
                  <a:pt x="662313" y="595389"/>
                  <a:pt x="656007" y="564814"/>
                  <a:pt x="652788" y="539954"/>
                </a:cubicBezTo>
                <a:cubicBezTo>
                  <a:pt x="670388" y="504330"/>
                  <a:pt x="680487" y="480898"/>
                  <a:pt x="681065" y="427177"/>
                </a:cubicBezTo>
                <a:cubicBezTo>
                  <a:pt x="744899" y="379647"/>
                  <a:pt x="784301" y="281274"/>
                  <a:pt x="787920" y="191100"/>
                </a:cubicBezTo>
                <a:cubicBezTo>
                  <a:pt x="789768" y="145066"/>
                  <a:pt x="782346" y="100946"/>
                  <a:pt x="762323" y="66970"/>
                </a:cubicBezTo>
                <a:cubicBezTo>
                  <a:pt x="742300" y="33004"/>
                  <a:pt x="708864" y="9725"/>
                  <a:pt x="662909" y="7144"/>
                </a:cubicBezTo>
                <a:cubicBezTo>
                  <a:pt x="626440" y="7372"/>
                  <a:pt x="603235" y="15087"/>
                  <a:pt x="580756" y="27384"/>
                </a:cubicBezTo>
                <a:close/>
                <a:moveTo>
                  <a:pt x="662312" y="26194"/>
                </a:moveTo>
                <a:cubicBezTo>
                  <a:pt x="702202" y="28613"/>
                  <a:pt x="728653" y="47454"/>
                  <a:pt x="745951" y="76800"/>
                </a:cubicBezTo>
                <a:cubicBezTo>
                  <a:pt x="763342" y="106299"/>
                  <a:pt x="770615" y="146771"/>
                  <a:pt x="768870" y="190205"/>
                </a:cubicBezTo>
                <a:cubicBezTo>
                  <a:pt x="765383" y="277063"/>
                  <a:pt x="724766" y="374218"/>
                  <a:pt x="666480" y="414890"/>
                </a:cubicBezTo>
                <a:cubicBezTo>
                  <a:pt x="663962" y="416604"/>
                  <a:pt x="662356" y="419652"/>
                  <a:pt x="662312" y="422700"/>
                </a:cubicBezTo>
                <a:cubicBezTo>
                  <a:pt x="662312" y="479660"/>
                  <a:pt x="653787" y="495948"/>
                  <a:pt x="634631" y="534619"/>
                </a:cubicBezTo>
                <a:cubicBezTo>
                  <a:pt x="633825" y="536238"/>
                  <a:pt x="633512" y="538143"/>
                  <a:pt x="633738" y="539954"/>
                </a:cubicBezTo>
                <a:cubicBezTo>
                  <a:pt x="636595" y="563003"/>
                  <a:pt x="640833" y="588436"/>
                  <a:pt x="642073" y="606629"/>
                </a:cubicBezTo>
                <a:lnTo>
                  <a:pt x="551885" y="606629"/>
                </a:lnTo>
                <a:cubicBezTo>
                  <a:pt x="565536" y="572910"/>
                  <a:pt x="566470" y="544906"/>
                  <a:pt x="566470" y="519379"/>
                </a:cubicBezTo>
                <a:cubicBezTo>
                  <a:pt x="566413" y="512902"/>
                  <a:pt x="558231" y="508045"/>
                  <a:pt x="552481" y="511093"/>
                </a:cubicBezTo>
                <a:cubicBezTo>
                  <a:pt x="493099" y="542144"/>
                  <a:pt x="440651" y="548621"/>
                  <a:pt x="375082" y="548621"/>
                </a:cubicBezTo>
                <a:cubicBezTo>
                  <a:pt x="371510" y="548621"/>
                  <a:pt x="368014" y="550717"/>
                  <a:pt x="366451" y="553955"/>
                </a:cubicBezTo>
                <a:cubicBezTo>
                  <a:pt x="349528" y="588150"/>
                  <a:pt x="347461" y="610914"/>
                  <a:pt x="353354" y="635775"/>
                </a:cubicBezTo>
                <a:lnTo>
                  <a:pt x="261678" y="635775"/>
                </a:lnTo>
                <a:cubicBezTo>
                  <a:pt x="268169" y="608819"/>
                  <a:pt x="268145" y="580720"/>
                  <a:pt x="259594" y="546239"/>
                </a:cubicBezTo>
                <a:cubicBezTo>
                  <a:pt x="258750" y="542906"/>
                  <a:pt x="256026" y="540239"/>
                  <a:pt x="252749" y="539382"/>
                </a:cubicBezTo>
                <a:cubicBezTo>
                  <a:pt x="153138" y="515378"/>
                  <a:pt x="93162" y="484327"/>
                  <a:pt x="60468" y="439941"/>
                </a:cubicBezTo>
                <a:cubicBezTo>
                  <a:pt x="33628" y="403460"/>
                  <a:pt x="24814" y="355835"/>
                  <a:pt x="27428" y="292598"/>
                </a:cubicBezTo>
                <a:cubicBezTo>
                  <a:pt x="41099" y="326593"/>
                  <a:pt x="57161" y="356692"/>
                  <a:pt x="79815" y="377743"/>
                </a:cubicBezTo>
                <a:cubicBezTo>
                  <a:pt x="111504" y="407175"/>
                  <a:pt x="152633" y="422700"/>
                  <a:pt x="202446" y="422700"/>
                </a:cubicBezTo>
                <a:cubicBezTo>
                  <a:pt x="235454" y="422700"/>
                  <a:pt x="271775" y="401936"/>
                  <a:pt x="312576" y="378886"/>
                </a:cubicBezTo>
                <a:cubicBezTo>
                  <a:pt x="353300" y="355930"/>
                  <a:pt x="398127" y="329927"/>
                  <a:pt x="444435" y="315830"/>
                </a:cubicBezTo>
                <a:cubicBezTo>
                  <a:pt x="514809" y="293265"/>
                  <a:pt x="595182" y="291532"/>
                  <a:pt x="656657" y="262537"/>
                </a:cubicBezTo>
                <a:cubicBezTo>
                  <a:pt x="679373" y="251307"/>
                  <a:pt x="696046" y="234686"/>
                  <a:pt x="702197" y="211036"/>
                </a:cubicBezTo>
                <a:cubicBezTo>
                  <a:pt x="708349" y="187395"/>
                  <a:pt x="704901" y="157982"/>
                  <a:pt x="692672" y="118472"/>
                </a:cubicBezTo>
                <a:cubicBezTo>
                  <a:pt x="691181" y="113852"/>
                  <a:pt x="685742" y="110919"/>
                  <a:pt x="681064" y="112214"/>
                </a:cubicBezTo>
                <a:cubicBezTo>
                  <a:pt x="643871" y="121520"/>
                  <a:pt x="611782" y="123473"/>
                  <a:pt x="590580" y="118167"/>
                </a:cubicBezTo>
                <a:cubicBezTo>
                  <a:pt x="571963" y="113329"/>
                  <a:pt x="559804" y="100203"/>
                  <a:pt x="559623" y="83344"/>
                </a:cubicBezTo>
                <a:cubicBezTo>
                  <a:pt x="559623" y="69056"/>
                  <a:pt x="570827" y="54702"/>
                  <a:pt x="590281" y="43758"/>
                </a:cubicBezTo>
                <a:cubicBezTo>
                  <a:pt x="610126" y="31842"/>
                  <a:pt x="635109" y="25861"/>
                  <a:pt x="662312" y="26194"/>
                </a:cubicBezTo>
                <a:close/>
                <a:moveTo>
                  <a:pt x="654871" y="54769"/>
                </a:moveTo>
                <a:cubicBezTo>
                  <a:pt x="649611" y="54769"/>
                  <a:pt x="645346" y="59036"/>
                  <a:pt x="645346" y="64294"/>
                </a:cubicBezTo>
                <a:cubicBezTo>
                  <a:pt x="645346" y="69561"/>
                  <a:pt x="649611" y="73819"/>
                  <a:pt x="654871" y="73819"/>
                </a:cubicBezTo>
                <a:cubicBezTo>
                  <a:pt x="660132" y="73819"/>
                  <a:pt x="664396" y="69561"/>
                  <a:pt x="664396" y="64294"/>
                </a:cubicBezTo>
                <a:cubicBezTo>
                  <a:pt x="664396" y="59036"/>
                  <a:pt x="660132" y="54769"/>
                  <a:pt x="654871" y="54769"/>
                </a:cubicBezTo>
                <a:close/>
                <a:moveTo>
                  <a:pt x="219114" y="549764"/>
                </a:moveTo>
                <a:cubicBezTo>
                  <a:pt x="226626" y="551860"/>
                  <a:pt x="234067" y="554051"/>
                  <a:pt x="242033" y="556050"/>
                </a:cubicBezTo>
                <a:cubicBezTo>
                  <a:pt x="247323" y="579292"/>
                  <a:pt x="248824" y="598627"/>
                  <a:pt x="246796" y="616725"/>
                </a:cubicBezTo>
                <a:cubicBezTo>
                  <a:pt x="238461" y="616725"/>
                  <a:pt x="229722" y="616439"/>
                  <a:pt x="222091" y="615582"/>
                </a:cubicBezTo>
                <a:cubicBezTo>
                  <a:pt x="215678" y="614820"/>
                  <a:pt x="212767" y="612914"/>
                  <a:pt x="209589" y="611391"/>
                </a:cubicBezTo>
                <a:cubicBezTo>
                  <a:pt x="216908" y="594532"/>
                  <a:pt x="223095" y="573005"/>
                  <a:pt x="219114" y="549764"/>
                </a:cubicBezTo>
                <a:close/>
                <a:moveTo>
                  <a:pt x="545039" y="560147"/>
                </a:moveTo>
                <a:cubicBezTo>
                  <a:pt x="544303" y="566052"/>
                  <a:pt x="543321" y="572148"/>
                  <a:pt x="541765" y="578339"/>
                </a:cubicBezTo>
                <a:cubicBezTo>
                  <a:pt x="538881" y="579197"/>
                  <a:pt x="536380" y="577386"/>
                  <a:pt x="534026" y="576815"/>
                </a:cubicBezTo>
                <a:cubicBezTo>
                  <a:pt x="538067" y="571005"/>
                  <a:pt x="541884" y="565099"/>
                  <a:pt x="545039" y="560147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dirty="0"/>
          </a:p>
        </p:txBody>
      </p: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B029E30A-660C-4C6A-8C17-E7A3B2E1C4B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/>
          <p:nvPr/>
        </p:nvCxnSpPr>
        <p:spPr>
          <a:xfrm>
            <a:off x="7795288" y="1316715"/>
            <a:ext cx="0" cy="4093388"/>
          </a:xfrm>
          <a:prstGeom prst="line">
            <a:avLst/>
          </a:prstGeom>
          <a:ln w="63500" cap="rnd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FA5F0145-EFD7-49DA-AD14-17BB0BE45561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es-ES" smtClean="0"/>
              <a:pPr/>
              <a:t>2</a:t>
            </a:fld>
            <a:endParaRPr lang="es-ES" dirty="0"/>
          </a:p>
        </p:txBody>
      </p:sp>
      <p:pic>
        <p:nvPicPr>
          <p:cNvPr id="15" name="Marcador de posición de imagen 14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5" r="695"/>
          <a:stretch>
            <a:fillRect/>
          </a:stretch>
        </p:blipFill>
        <p:spPr>
          <a:xfrm>
            <a:off x="7813851" y="0"/>
            <a:ext cx="4378149" cy="6677644"/>
          </a:xfrm>
        </p:spPr>
      </p:pic>
    </p:spTree>
    <p:extLst>
      <p:ext uri="{BB962C8B-B14F-4D97-AF65-F5344CB8AC3E}">
        <p14:creationId xmlns:p14="http://schemas.microsoft.com/office/powerpoint/2010/main" val="2013043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48A36BD-3D0C-42D5-A5D3-CE11F484185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6167" y="355603"/>
            <a:ext cx="6992937" cy="360362"/>
          </a:xfrm>
        </p:spPr>
        <p:txBody>
          <a:bodyPr rtlCol="0"/>
          <a:lstStyle/>
          <a:p>
            <a:r>
              <a:rPr lang="en-US" b="1" dirty="0">
                <a:solidFill>
                  <a:schemeClr val="bg1"/>
                </a:solidFill>
              </a:rPr>
              <a:t>Inspección y analisis preliminar</a:t>
            </a:r>
          </a:p>
          <a:p>
            <a:pPr rtl="0"/>
            <a:endParaRPr lang="es-ES" noProof="1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5F0977C3-BD7D-4617-8DF1-56211456D5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76167" y="888355"/>
            <a:ext cx="7430919" cy="2445246"/>
          </a:xfrm>
        </p:spPr>
        <p:txBody>
          <a:bodyPr rtlCol="0"/>
          <a:lstStyle/>
          <a:p>
            <a:r>
              <a:rPr lang="es-ES" b="1" dirty="0" smtClean="0">
                <a:solidFill>
                  <a:schemeClr val="bg1"/>
                </a:solidFill>
              </a:rPr>
              <a:t>Date</a:t>
            </a:r>
            <a:r>
              <a:rPr lang="es-ES" b="1" dirty="0">
                <a:solidFill>
                  <a:schemeClr val="bg1"/>
                </a:solidFill>
              </a:rPr>
              <a:t>:</a:t>
            </a:r>
            <a:r>
              <a:rPr lang="es-ES" dirty="0">
                <a:solidFill>
                  <a:schemeClr val="bg1"/>
                </a:solidFill>
              </a:rPr>
              <a:t> la fecha del registro de datos.</a:t>
            </a:r>
          </a:p>
          <a:p>
            <a:r>
              <a:rPr lang="es-ES" b="1" dirty="0">
                <a:solidFill>
                  <a:schemeClr val="bg1"/>
                </a:solidFill>
              </a:rPr>
              <a:t>Open:</a:t>
            </a:r>
            <a:r>
              <a:rPr lang="es-ES" dirty="0">
                <a:solidFill>
                  <a:schemeClr val="bg1"/>
                </a:solidFill>
              </a:rPr>
              <a:t> el precio de apertura de las acciones para el día.</a:t>
            </a:r>
          </a:p>
          <a:p>
            <a:r>
              <a:rPr lang="es-ES" b="1" dirty="0">
                <a:solidFill>
                  <a:schemeClr val="bg1"/>
                </a:solidFill>
              </a:rPr>
              <a:t>High:</a:t>
            </a:r>
            <a:r>
              <a:rPr lang="es-ES" dirty="0">
                <a:solidFill>
                  <a:schemeClr val="bg1"/>
                </a:solidFill>
              </a:rPr>
              <a:t> el precio más alto que alcanzaron las acciones en el día.</a:t>
            </a:r>
          </a:p>
          <a:p>
            <a:r>
              <a:rPr lang="es-ES" b="1" dirty="0">
                <a:solidFill>
                  <a:schemeClr val="bg1"/>
                </a:solidFill>
              </a:rPr>
              <a:t>Low:</a:t>
            </a:r>
            <a:r>
              <a:rPr lang="es-ES" dirty="0">
                <a:solidFill>
                  <a:schemeClr val="bg1"/>
                </a:solidFill>
              </a:rPr>
              <a:t> el precio más bajo que alcanzaron las acciones en el día.</a:t>
            </a:r>
          </a:p>
          <a:p>
            <a:r>
              <a:rPr lang="es-ES" b="1" dirty="0">
                <a:solidFill>
                  <a:schemeClr val="bg1"/>
                </a:solidFill>
              </a:rPr>
              <a:t>Close:</a:t>
            </a:r>
            <a:r>
              <a:rPr lang="es-ES" dirty="0">
                <a:solidFill>
                  <a:schemeClr val="bg1"/>
                </a:solidFill>
              </a:rPr>
              <a:t> el precio de cierre de las acciones para el día</a:t>
            </a:r>
            <a:r>
              <a:rPr lang="es-ES" dirty="0" smtClean="0">
                <a:solidFill>
                  <a:schemeClr val="bg1"/>
                </a:solidFill>
              </a:rPr>
              <a:t>.</a:t>
            </a:r>
          </a:p>
          <a:p>
            <a:r>
              <a:rPr lang="es-ES" b="1" dirty="0" smtClean="0">
                <a:solidFill>
                  <a:schemeClr val="bg1"/>
                </a:solidFill>
              </a:rPr>
              <a:t>Adj Close: </a:t>
            </a:r>
            <a:r>
              <a:rPr lang="es-ES" dirty="0" smtClean="0">
                <a:solidFill>
                  <a:schemeClr val="bg1"/>
                </a:solidFill>
              </a:rPr>
              <a:t>precio de cierre ajustado</a:t>
            </a:r>
            <a:endParaRPr lang="es-ES" dirty="0" smtClean="0">
              <a:solidFill>
                <a:schemeClr val="bg1"/>
              </a:solidFill>
            </a:endParaRPr>
          </a:p>
          <a:p>
            <a:r>
              <a:rPr lang="es-ES" b="1" dirty="0" smtClean="0">
                <a:solidFill>
                  <a:schemeClr val="bg1"/>
                </a:solidFill>
              </a:rPr>
              <a:t>Volume</a:t>
            </a:r>
            <a:r>
              <a:rPr lang="es-ES" b="1" dirty="0">
                <a:solidFill>
                  <a:schemeClr val="bg1"/>
                </a:solidFill>
              </a:rPr>
              <a:t>:</a:t>
            </a:r>
            <a:r>
              <a:rPr lang="es-ES" dirty="0">
                <a:solidFill>
                  <a:schemeClr val="bg1"/>
                </a:solidFill>
              </a:rPr>
              <a:t> la cantidad de acciones negociadas durante el día</a:t>
            </a:r>
            <a:r>
              <a:rPr lang="es-ES" dirty="0" smtClean="0">
                <a:solidFill>
                  <a:schemeClr val="bg1"/>
                </a:solidFill>
              </a:rPr>
              <a:t>.</a:t>
            </a:r>
            <a:endParaRPr lang="es-ES" dirty="0">
              <a:solidFill>
                <a:schemeClr val="bg1"/>
              </a:solidFill>
            </a:endParaRPr>
          </a:p>
          <a:p>
            <a:endParaRPr lang="es-ES" dirty="0" smtClean="0"/>
          </a:p>
          <a:p>
            <a:pPr marL="0" indent="0">
              <a:buNone/>
            </a:pPr>
            <a:r>
              <a:rPr lang="es-ES" dirty="0" smtClean="0"/>
              <a:t> </a:t>
            </a:r>
            <a:r>
              <a:rPr lang="es-ES" dirty="0" smtClean="0"/>
              <a:t>  </a:t>
            </a:r>
            <a:endParaRPr lang="es-ES" dirty="0" smtClean="0"/>
          </a:p>
          <a:p>
            <a:endParaRPr lang="es-ES" dirty="0"/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4B51536B-93ED-432A-BBEA-AF185E2233A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/>
          <p:nvPr/>
        </p:nvCxnSpPr>
        <p:spPr>
          <a:xfrm flipH="1">
            <a:off x="130629" y="689906"/>
            <a:ext cx="7429312" cy="26059"/>
          </a:xfrm>
          <a:prstGeom prst="line">
            <a:avLst/>
          </a:prstGeom>
          <a:ln w="635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619E243-D955-4AE4-B703-304B0F84084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es-ES" smtClean="0"/>
              <a:pPr/>
              <a:t>3</a:t>
            </a:fld>
            <a:endParaRPr lang="es-ES" dirty="0"/>
          </a:p>
        </p:txBody>
      </p:sp>
      <p:pic>
        <p:nvPicPr>
          <p:cNvPr id="18" name="Imagen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0776" y="0"/>
            <a:ext cx="4341223" cy="6815084"/>
          </a:xfrm>
          <a:prstGeom prst="rect">
            <a:avLst/>
          </a:prstGeom>
        </p:spPr>
      </p:pic>
      <p:sp>
        <p:nvSpPr>
          <p:cNvPr id="23" name="Rectángulo 22"/>
          <p:cNvSpPr/>
          <p:nvPr/>
        </p:nvSpPr>
        <p:spPr>
          <a:xfrm>
            <a:off x="7994465" y="5393949"/>
            <a:ext cx="44108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Datos históricos del índice SP500 posterior al año 2000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24" name="Conector recto 23">
            <a:extLst>
              <a:ext uri="{FF2B5EF4-FFF2-40B4-BE49-F238E27FC236}">
                <a16:creationId xmlns:a16="http://schemas.microsoft.com/office/drawing/2014/main" id="{1B17638D-56AE-48AD-96C8-EE46229C744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/>
          <p:nvPr/>
        </p:nvCxnSpPr>
        <p:spPr>
          <a:xfrm>
            <a:off x="7850775" y="1175657"/>
            <a:ext cx="0" cy="5029200"/>
          </a:xfrm>
          <a:prstGeom prst="line">
            <a:avLst/>
          </a:prstGeom>
          <a:ln w="63500" cap="rnd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Imagen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95514"/>
            <a:ext cx="7850774" cy="3362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971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BA76B3-D03C-4451-8EB4-18D307607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sz="2100" b="1" dirty="0" smtClean="0">
                <a:solidFill>
                  <a:schemeClr val="bg1"/>
                </a:solidFill>
              </a:rPr>
              <a:t>Resumen</a:t>
            </a:r>
            <a:r>
              <a:rPr lang="en-US" sz="2100" dirty="0" smtClean="0">
                <a:solidFill>
                  <a:schemeClr val="bg1"/>
                </a:solidFill>
              </a:rPr>
              <a:t> </a:t>
            </a:r>
            <a:r>
              <a:rPr lang="en-US" sz="2100" b="1" dirty="0">
                <a:solidFill>
                  <a:schemeClr val="bg1"/>
                </a:solidFill>
              </a:rPr>
              <a:t>estadístico</a:t>
            </a:r>
            <a:r>
              <a:rPr lang="en-US" sz="2100" dirty="0">
                <a:solidFill>
                  <a:schemeClr val="bg1"/>
                </a:solidFill>
              </a:rPr>
              <a:t> </a:t>
            </a:r>
            <a:r>
              <a:rPr lang="en-US" sz="2100" b="1" dirty="0">
                <a:solidFill>
                  <a:schemeClr val="bg1"/>
                </a:solidFill>
              </a:rPr>
              <a:t>descriptivo</a:t>
            </a:r>
            <a:endParaRPr lang="es-ES" sz="2100" b="1" dirty="0">
              <a:solidFill>
                <a:schemeClr val="bg1"/>
              </a:solidFill>
            </a:endParaRP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5F0977C3-BD7D-4617-8DF1-56211456D5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0364" y="1260000"/>
            <a:ext cx="6992936" cy="2534628"/>
          </a:xfrm>
        </p:spPr>
        <p:txBody>
          <a:bodyPr rtlCol="0"/>
          <a:lstStyle/>
          <a:p>
            <a:r>
              <a:rPr lang="es-ES" dirty="0" smtClean="0">
                <a:solidFill>
                  <a:schemeClr val="bg1"/>
                </a:solidFill>
              </a:rPr>
              <a:t> número </a:t>
            </a:r>
            <a:r>
              <a:rPr lang="es-ES" dirty="0">
                <a:solidFill>
                  <a:schemeClr val="bg1"/>
                </a:solidFill>
              </a:rPr>
              <a:t>de </a:t>
            </a:r>
            <a:r>
              <a:rPr lang="es-ES" dirty="0" smtClean="0">
                <a:solidFill>
                  <a:schemeClr val="bg1"/>
                </a:solidFill>
              </a:rPr>
              <a:t>observaciones</a:t>
            </a:r>
          </a:p>
          <a:p>
            <a:r>
              <a:rPr lang="es-ES" dirty="0" smtClean="0">
                <a:solidFill>
                  <a:schemeClr val="bg1"/>
                </a:solidFill>
              </a:rPr>
              <a:t> </a:t>
            </a:r>
            <a:r>
              <a:rPr lang="es-ES" dirty="0">
                <a:solidFill>
                  <a:schemeClr val="bg1"/>
                </a:solidFill>
              </a:rPr>
              <a:t>la </a:t>
            </a:r>
            <a:r>
              <a:rPr lang="es-ES" dirty="0" smtClean="0">
                <a:solidFill>
                  <a:schemeClr val="bg1"/>
                </a:solidFill>
              </a:rPr>
              <a:t>media</a:t>
            </a:r>
          </a:p>
          <a:p>
            <a:r>
              <a:rPr lang="es-ES" dirty="0" smtClean="0">
                <a:solidFill>
                  <a:schemeClr val="bg1"/>
                </a:solidFill>
              </a:rPr>
              <a:t> </a:t>
            </a:r>
            <a:r>
              <a:rPr lang="es-ES" dirty="0">
                <a:solidFill>
                  <a:schemeClr val="bg1"/>
                </a:solidFill>
              </a:rPr>
              <a:t>la desviación </a:t>
            </a:r>
            <a:r>
              <a:rPr lang="es-ES" dirty="0" smtClean="0">
                <a:solidFill>
                  <a:schemeClr val="bg1"/>
                </a:solidFill>
              </a:rPr>
              <a:t>estándar</a:t>
            </a:r>
          </a:p>
          <a:p>
            <a:r>
              <a:rPr lang="es-ES" dirty="0" smtClean="0">
                <a:solidFill>
                  <a:schemeClr val="bg1"/>
                </a:solidFill>
              </a:rPr>
              <a:t>el </a:t>
            </a:r>
            <a:r>
              <a:rPr lang="es-ES" dirty="0">
                <a:solidFill>
                  <a:schemeClr val="bg1"/>
                </a:solidFill>
              </a:rPr>
              <a:t>valor </a:t>
            </a:r>
            <a:r>
              <a:rPr lang="es-ES" dirty="0" smtClean="0">
                <a:solidFill>
                  <a:schemeClr val="bg1"/>
                </a:solidFill>
              </a:rPr>
              <a:t>mínimo</a:t>
            </a:r>
          </a:p>
          <a:p>
            <a:r>
              <a:rPr lang="es-ES" dirty="0" smtClean="0">
                <a:solidFill>
                  <a:schemeClr val="bg1"/>
                </a:solidFill>
              </a:rPr>
              <a:t>el </a:t>
            </a:r>
            <a:r>
              <a:rPr lang="es-ES" dirty="0">
                <a:solidFill>
                  <a:schemeClr val="bg1"/>
                </a:solidFill>
              </a:rPr>
              <a:t>percentil 25</a:t>
            </a:r>
            <a:r>
              <a:rPr lang="es-ES" dirty="0" smtClean="0">
                <a:solidFill>
                  <a:schemeClr val="bg1"/>
                </a:solidFill>
              </a:rPr>
              <a:t>% </a:t>
            </a:r>
          </a:p>
          <a:p>
            <a:r>
              <a:rPr lang="es-ES" dirty="0" smtClean="0">
                <a:solidFill>
                  <a:schemeClr val="bg1"/>
                </a:solidFill>
              </a:rPr>
              <a:t>percentil </a:t>
            </a:r>
            <a:r>
              <a:rPr lang="es-ES" dirty="0">
                <a:solidFill>
                  <a:schemeClr val="bg1"/>
                </a:solidFill>
              </a:rPr>
              <a:t>50% (la mediana</a:t>
            </a:r>
            <a:r>
              <a:rPr lang="es-ES" dirty="0" smtClean="0">
                <a:solidFill>
                  <a:schemeClr val="bg1"/>
                </a:solidFill>
              </a:rPr>
              <a:t>) </a:t>
            </a:r>
          </a:p>
          <a:p>
            <a:r>
              <a:rPr lang="es-ES" dirty="0" smtClean="0">
                <a:solidFill>
                  <a:schemeClr val="bg1"/>
                </a:solidFill>
              </a:rPr>
              <a:t>el </a:t>
            </a:r>
            <a:r>
              <a:rPr lang="es-ES" dirty="0">
                <a:solidFill>
                  <a:schemeClr val="bg1"/>
                </a:solidFill>
              </a:rPr>
              <a:t>percentil 75% y el valor máximo</a:t>
            </a:r>
          </a:p>
        </p:txBody>
      </p:sp>
      <p:pic>
        <p:nvPicPr>
          <p:cNvPr id="45" name="Marcador de posición de imagen 44" descr="bote de lápices en un escritorio con pizarra en el fondo">
            <a:extLst>
              <a:ext uri="{FF2B5EF4-FFF2-40B4-BE49-F238E27FC236}">
                <a16:creationId xmlns:a16="http://schemas.microsoft.com/office/drawing/2014/main" id="{F549E3AE-1C00-4A91-8F97-0AA9F7DDDB39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57037" y="471129"/>
            <a:ext cx="1800000" cy="1800000"/>
          </a:xfrm>
        </p:spPr>
      </p:pic>
      <p:pic>
        <p:nvPicPr>
          <p:cNvPr id="33" name="Marcador de posición de imagen 32" descr="mano escribiendo en una pizarra">
            <a:extLst>
              <a:ext uri="{FF2B5EF4-FFF2-40B4-BE49-F238E27FC236}">
                <a16:creationId xmlns:a16="http://schemas.microsoft.com/office/drawing/2014/main" id="{054A552F-EE01-456D-A7B3-001845F280A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F29E86F8-E6A6-4F75-BBFB-E30020E7484F}"/>
              </a:ext>
            </a:extLst>
          </p:cNvPr>
          <p:cNvSpPr/>
          <p:nvPr/>
        </p:nvSpPr>
        <p:spPr>
          <a:xfrm>
            <a:off x="9584852" y="1928229"/>
            <a:ext cx="342900" cy="3429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r>
              <a:rPr lang="es-ES" sz="12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17F05EBD-50EA-48CB-9AE6-40CD5930A311}"/>
              </a:ext>
            </a:extLst>
          </p:cNvPr>
          <p:cNvSpPr/>
          <p:nvPr/>
        </p:nvSpPr>
        <p:spPr>
          <a:xfrm>
            <a:off x="9584852" y="3852665"/>
            <a:ext cx="342900" cy="3429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r>
              <a:rPr lang="es-ES" sz="12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B72B525E-A13B-417B-B649-7936E2328174}"/>
              </a:ext>
            </a:extLst>
          </p:cNvPr>
          <p:cNvSpPr/>
          <p:nvPr/>
        </p:nvSpPr>
        <p:spPr>
          <a:xfrm>
            <a:off x="11514137" y="3852665"/>
            <a:ext cx="342900" cy="3429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r>
              <a:rPr lang="es-ES" sz="120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F7B2D47A-4B32-4F2E-8760-D6361CF0059C}"/>
              </a:ext>
            </a:extLst>
          </p:cNvPr>
          <p:cNvSpPr/>
          <p:nvPr/>
        </p:nvSpPr>
        <p:spPr>
          <a:xfrm>
            <a:off x="11514137" y="5777100"/>
            <a:ext cx="342900" cy="3429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r>
              <a:rPr lang="es-ES" sz="1200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619E243-D955-4AE4-B703-304B0F84084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es-ES" smtClean="0"/>
              <a:t>4</a:t>
            </a:fld>
            <a:endParaRPr lang="es-ES" dirty="0"/>
          </a:p>
        </p:txBody>
      </p:sp>
      <p:pic>
        <p:nvPicPr>
          <p:cNvPr id="11" name="Marcador de posición de imagen 10"/>
          <p:cNvPicPr>
            <a:picLocks noGrp="1" noChangeAspect="1"/>
          </p:cNvPicPr>
          <p:nvPr>
            <p:ph type="pic" sz="quarter" idx="19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67" b="16667"/>
          <a:stretch>
            <a:fillRect/>
          </a:stretch>
        </p:blipFill>
        <p:spPr/>
      </p:pic>
      <p:pic>
        <p:nvPicPr>
          <p:cNvPr id="14" name="Marcador de posición de imagen 13"/>
          <p:cNvPicPr>
            <a:picLocks noGrp="1" noChangeAspect="1"/>
          </p:cNvPicPr>
          <p:nvPr>
            <p:ph type="pic" sz="quarter" idx="18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17" r="16117"/>
          <a:stretch>
            <a:fillRect/>
          </a:stretch>
        </p:blipFill>
        <p:spPr/>
      </p:pic>
      <p:pic>
        <p:nvPicPr>
          <p:cNvPr id="16" name="Marcador de posición de imagen 15"/>
          <p:cNvPicPr>
            <a:picLocks noGrp="1" noChangeAspect="1"/>
          </p:cNvPicPr>
          <p:nvPr>
            <p:ph type="pic" sz="quarter" idx="16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00" r="22000"/>
          <a:stretch>
            <a:fillRect/>
          </a:stretch>
        </p:blipFill>
        <p:spPr/>
      </p:pic>
      <p:pic>
        <p:nvPicPr>
          <p:cNvPr id="12" name="Marcador de posición de imagen 11"/>
          <p:cNvPicPr>
            <a:picLocks noGrp="1" noChangeAspect="1"/>
          </p:cNvPicPr>
          <p:nvPr>
            <p:ph type="pic" sz="quarter" idx="17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06" r="21906"/>
          <a:stretch>
            <a:fillRect/>
          </a:stretch>
        </p:blipFill>
        <p:spPr/>
      </p:pic>
      <p:cxnSp>
        <p:nvCxnSpPr>
          <p:cNvPr id="27" name="Conector recto 26">
            <a:extLst>
              <a:ext uri="{FF2B5EF4-FFF2-40B4-BE49-F238E27FC236}">
                <a16:creationId xmlns:a16="http://schemas.microsoft.com/office/drawing/2014/main" id="{4B51536B-93ED-432A-BBEA-AF185E2233A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/>
          <p:nvPr/>
        </p:nvCxnSpPr>
        <p:spPr>
          <a:xfrm flipH="1">
            <a:off x="184607" y="859541"/>
            <a:ext cx="7429312" cy="26059"/>
          </a:xfrm>
          <a:prstGeom prst="line">
            <a:avLst/>
          </a:prstGeom>
          <a:ln w="635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cto 29">
            <a:extLst>
              <a:ext uri="{FF2B5EF4-FFF2-40B4-BE49-F238E27FC236}">
                <a16:creationId xmlns:a16="http://schemas.microsoft.com/office/drawing/2014/main" id="{1B17638D-56AE-48AD-96C8-EE46229C744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/>
          <p:nvPr/>
        </p:nvCxnSpPr>
        <p:spPr>
          <a:xfrm>
            <a:off x="7804352" y="1204506"/>
            <a:ext cx="1" cy="5473494"/>
          </a:xfrm>
          <a:prstGeom prst="line">
            <a:avLst/>
          </a:prstGeom>
          <a:ln w="63500" cap="rnd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n 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796280"/>
            <a:ext cx="7804352" cy="3025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574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08D002-7B9D-4732-8379-4110403BA7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5332" y="307358"/>
            <a:ext cx="3989931" cy="1808434"/>
          </a:xfrm>
        </p:spPr>
        <p:txBody>
          <a:bodyPr rtlCol="0"/>
          <a:lstStyle/>
          <a:p>
            <a:r>
              <a:rPr lang="es-ES" dirty="0" smtClean="0">
                <a:solidFill>
                  <a:schemeClr val="bg1"/>
                </a:solidFill>
              </a:rPr>
              <a:t>Relación</a:t>
            </a:r>
            <a:r>
              <a:rPr lang="es-ES" dirty="0">
                <a:solidFill>
                  <a:schemeClr val="bg1"/>
                </a:solidFill>
              </a:rPr>
              <a:t> entre </a:t>
            </a:r>
            <a:r>
              <a:rPr lang="es-ES" dirty="0" smtClean="0">
                <a:solidFill>
                  <a:schemeClr val="bg1"/>
                </a:solidFill>
              </a:rPr>
              <a:t/>
            </a:r>
            <a:br>
              <a:rPr lang="es-ES" dirty="0" smtClean="0">
                <a:solidFill>
                  <a:schemeClr val="bg1"/>
                </a:solidFill>
              </a:rPr>
            </a:br>
            <a:r>
              <a:rPr lang="es-ES" dirty="0">
                <a:solidFill>
                  <a:schemeClr val="bg1"/>
                </a:solidFill>
              </a:rPr>
              <a:t> variables numéricas</a:t>
            </a:r>
            <a:r>
              <a:rPr lang="es-ES" dirty="0"/>
              <a:t/>
            </a:r>
            <a:br>
              <a:rPr lang="es-ES" dirty="0"/>
            </a:br>
            <a:endParaRPr lang="es-ES" dirty="0"/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6630A4D5-EDA4-4984-9340-20504F53AE7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53996" y="1211575"/>
            <a:ext cx="4188817" cy="3271"/>
          </a:xfrm>
          <a:prstGeom prst="line">
            <a:avLst/>
          </a:prstGeom>
          <a:ln w="635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1E1E3352-862D-46A0-BEB3-A5135B8C1C8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es-ES" smtClean="0"/>
              <a:pPr/>
              <a:t>5</a:t>
            </a:fld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3040"/>
            <a:ext cx="6581611" cy="535896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1611" y="0"/>
            <a:ext cx="5610389" cy="6858000"/>
          </a:xfrm>
          <a:prstGeom prst="rect">
            <a:avLst/>
          </a:prstGeom>
        </p:spPr>
      </p:pic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6630A4D5-EDA4-4984-9340-20504F53AE7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6581611" y="1463040"/>
            <a:ext cx="0" cy="5358960"/>
          </a:xfrm>
          <a:prstGeom prst="line">
            <a:avLst/>
          </a:prstGeom>
          <a:ln w="63500" cap="rnd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8038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5714" y="0"/>
            <a:ext cx="8926286" cy="667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A4CA33D0-A2F5-49D6-833F-C67739054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98" y="359999"/>
            <a:ext cx="2959385" cy="1643897"/>
          </a:xfrm>
        </p:spPr>
        <p:txBody>
          <a:bodyPr rtlCol="0"/>
          <a:lstStyle/>
          <a:p>
            <a:r>
              <a:rPr lang="es-ES" sz="2800" b="1" dirty="0">
                <a:solidFill>
                  <a:schemeClr val="bg1"/>
                </a:solidFill>
              </a:rPr>
              <a:t>S</a:t>
            </a:r>
            <a:r>
              <a:rPr lang="es-ES" sz="2800" b="1" dirty="0" smtClean="0">
                <a:solidFill>
                  <a:schemeClr val="bg1"/>
                </a:solidFill>
              </a:rPr>
              <a:t>erie</a:t>
            </a:r>
            <a:r>
              <a:rPr lang="es-ES" sz="2800" b="1" dirty="0">
                <a:solidFill>
                  <a:schemeClr val="bg1"/>
                </a:solidFill>
              </a:rPr>
              <a:t> temporal </a:t>
            </a:r>
            <a:r>
              <a:rPr lang="es-ES" sz="2800" b="1" dirty="0" smtClean="0">
                <a:solidFill>
                  <a:schemeClr val="bg1"/>
                </a:solidFill>
              </a:rPr>
              <a:t/>
            </a:r>
            <a:br>
              <a:rPr lang="es-ES" sz="2800" b="1" dirty="0" smtClean="0">
                <a:solidFill>
                  <a:schemeClr val="bg1"/>
                </a:solidFill>
              </a:rPr>
            </a:br>
            <a:r>
              <a:rPr lang="es-ES" sz="2800" b="1" dirty="0" smtClean="0">
                <a:solidFill>
                  <a:schemeClr val="bg1"/>
                </a:solidFill>
              </a:rPr>
              <a:t>de</a:t>
            </a:r>
            <a:r>
              <a:rPr lang="es-ES" sz="2800" b="1" dirty="0">
                <a:solidFill>
                  <a:schemeClr val="bg1"/>
                </a:solidFill>
              </a:rPr>
              <a:t> precios de cierre</a:t>
            </a:r>
            <a:r>
              <a:rPr lang="es-ES" sz="2800" dirty="0"/>
              <a:t/>
            </a:r>
            <a:br>
              <a:rPr lang="es-ES" sz="2800" dirty="0"/>
            </a:br>
            <a:endParaRPr lang="es-ES" sz="2800" dirty="0"/>
          </a:p>
        </p:txBody>
      </p:sp>
      <p:sp>
        <p:nvSpPr>
          <p:cNvPr id="23" name="Llamada: Línea curva 22">
            <a:extLst>
              <a:ext uri="{FF2B5EF4-FFF2-40B4-BE49-F238E27FC236}">
                <a16:creationId xmlns:a16="http://schemas.microsoft.com/office/drawing/2014/main" id="{9E073015-5DAD-4D34-9FF4-D7E34B0150C0}"/>
              </a:ext>
            </a:extLst>
          </p:cNvPr>
          <p:cNvSpPr/>
          <p:nvPr/>
        </p:nvSpPr>
        <p:spPr>
          <a:xfrm flipH="1">
            <a:off x="4631431" y="251815"/>
            <a:ext cx="2135128" cy="537236"/>
          </a:xfrm>
          <a:custGeom>
            <a:avLst/>
            <a:gdLst>
              <a:gd name="connsiteX0" fmla="*/ 0 w 2867890"/>
              <a:gd name="connsiteY0" fmla="*/ 0 h 568037"/>
              <a:gd name="connsiteX1" fmla="*/ 2867890 w 2867890"/>
              <a:gd name="connsiteY1" fmla="*/ 0 h 568037"/>
              <a:gd name="connsiteX2" fmla="*/ 2867890 w 2867890"/>
              <a:gd name="connsiteY2" fmla="*/ 568037 h 568037"/>
              <a:gd name="connsiteX3" fmla="*/ 0 w 2867890"/>
              <a:gd name="connsiteY3" fmla="*/ 568037 h 568037"/>
              <a:gd name="connsiteX4" fmla="*/ 0 w 2867890"/>
              <a:gd name="connsiteY4" fmla="*/ 0 h 568037"/>
              <a:gd name="connsiteX0" fmla="*/ 453729 w 2867890"/>
              <a:gd name="connsiteY0" fmla="*/ -87455 h 568037"/>
              <a:gd name="connsiteX1" fmla="*/ -865931 w 2867890"/>
              <a:gd name="connsiteY1" fmla="*/ -461524 h 568037"/>
              <a:gd name="connsiteX2" fmla="*/ -381630 w 2867890"/>
              <a:gd name="connsiteY2" fmla="*/ -835957 h 568037"/>
              <a:gd name="connsiteX0" fmla="*/ 865931 w 3733821"/>
              <a:gd name="connsiteY0" fmla="*/ 835957 h 1403994"/>
              <a:gd name="connsiteX1" fmla="*/ 3733821 w 3733821"/>
              <a:gd name="connsiteY1" fmla="*/ 835957 h 1403994"/>
              <a:gd name="connsiteX2" fmla="*/ 3733821 w 3733821"/>
              <a:gd name="connsiteY2" fmla="*/ 1403994 h 1403994"/>
              <a:gd name="connsiteX3" fmla="*/ 865931 w 3733821"/>
              <a:gd name="connsiteY3" fmla="*/ 1403994 h 1403994"/>
              <a:gd name="connsiteX4" fmla="*/ 865931 w 3733821"/>
              <a:gd name="connsiteY4" fmla="*/ 835957 h 1403994"/>
              <a:gd name="connsiteX0" fmla="*/ 654642 w 3733821"/>
              <a:gd name="connsiteY0" fmla="*/ 357 h 1403994"/>
              <a:gd name="connsiteX1" fmla="*/ 0 w 3733821"/>
              <a:gd name="connsiteY1" fmla="*/ 374433 h 1403994"/>
              <a:gd name="connsiteX2" fmla="*/ 484301 w 3733821"/>
              <a:gd name="connsiteY2" fmla="*/ 0 h 1403994"/>
              <a:gd name="connsiteX0" fmla="*/ 865931 w 3733821"/>
              <a:gd name="connsiteY0" fmla="*/ 835600 h 1403637"/>
              <a:gd name="connsiteX1" fmla="*/ 3733821 w 3733821"/>
              <a:gd name="connsiteY1" fmla="*/ 835600 h 1403637"/>
              <a:gd name="connsiteX2" fmla="*/ 3733821 w 3733821"/>
              <a:gd name="connsiteY2" fmla="*/ 1403637 h 1403637"/>
              <a:gd name="connsiteX3" fmla="*/ 865931 w 3733821"/>
              <a:gd name="connsiteY3" fmla="*/ 1403637 h 1403637"/>
              <a:gd name="connsiteX4" fmla="*/ 865931 w 3733821"/>
              <a:gd name="connsiteY4" fmla="*/ 835600 h 1403637"/>
              <a:gd name="connsiteX0" fmla="*/ 654642 w 3733821"/>
              <a:gd name="connsiteY0" fmla="*/ 0 h 1403637"/>
              <a:gd name="connsiteX1" fmla="*/ 0 w 3733821"/>
              <a:gd name="connsiteY1" fmla="*/ 374076 h 1403637"/>
              <a:gd name="connsiteX2" fmla="*/ 40956 w 3733821"/>
              <a:gd name="connsiteY2" fmla="*/ 318298 h 1403637"/>
              <a:gd name="connsiteX0" fmla="*/ 865931 w 3733821"/>
              <a:gd name="connsiteY0" fmla="*/ 835600 h 1403637"/>
              <a:gd name="connsiteX1" fmla="*/ 3733821 w 3733821"/>
              <a:gd name="connsiteY1" fmla="*/ 835600 h 1403637"/>
              <a:gd name="connsiteX2" fmla="*/ 3733821 w 3733821"/>
              <a:gd name="connsiteY2" fmla="*/ 1403637 h 1403637"/>
              <a:gd name="connsiteX3" fmla="*/ 865931 w 3733821"/>
              <a:gd name="connsiteY3" fmla="*/ 1403637 h 1403637"/>
              <a:gd name="connsiteX4" fmla="*/ 865931 w 3733821"/>
              <a:gd name="connsiteY4" fmla="*/ 835600 h 1403637"/>
              <a:gd name="connsiteX0" fmla="*/ 654642 w 3733821"/>
              <a:gd name="connsiteY0" fmla="*/ 0 h 1403637"/>
              <a:gd name="connsiteX1" fmla="*/ 0 w 3733821"/>
              <a:gd name="connsiteY1" fmla="*/ 374076 h 1403637"/>
              <a:gd name="connsiteX2" fmla="*/ 830665 w 3733821"/>
              <a:gd name="connsiteY2" fmla="*/ 844770 h 1403637"/>
              <a:gd name="connsiteX0" fmla="*/ 865931 w 3733821"/>
              <a:gd name="connsiteY0" fmla="*/ 461527 h 1029564"/>
              <a:gd name="connsiteX1" fmla="*/ 3733821 w 3733821"/>
              <a:gd name="connsiteY1" fmla="*/ 461527 h 1029564"/>
              <a:gd name="connsiteX2" fmla="*/ 3733821 w 3733821"/>
              <a:gd name="connsiteY2" fmla="*/ 1029564 h 1029564"/>
              <a:gd name="connsiteX3" fmla="*/ 865931 w 3733821"/>
              <a:gd name="connsiteY3" fmla="*/ 1029564 h 1029564"/>
              <a:gd name="connsiteX4" fmla="*/ 865931 w 3733821"/>
              <a:gd name="connsiteY4" fmla="*/ 461527 h 1029564"/>
              <a:gd name="connsiteX0" fmla="*/ 45042 w 3733821"/>
              <a:gd name="connsiteY0" fmla="*/ 0 h 1029564"/>
              <a:gd name="connsiteX1" fmla="*/ 0 w 3733821"/>
              <a:gd name="connsiteY1" fmla="*/ 3 h 1029564"/>
              <a:gd name="connsiteX2" fmla="*/ 830665 w 3733821"/>
              <a:gd name="connsiteY2" fmla="*/ 470697 h 1029564"/>
              <a:gd name="connsiteX0" fmla="*/ 820889 w 3688779"/>
              <a:gd name="connsiteY0" fmla="*/ 461527 h 1029564"/>
              <a:gd name="connsiteX1" fmla="*/ 3688779 w 3688779"/>
              <a:gd name="connsiteY1" fmla="*/ 461527 h 1029564"/>
              <a:gd name="connsiteX2" fmla="*/ 3688779 w 3688779"/>
              <a:gd name="connsiteY2" fmla="*/ 1029564 h 1029564"/>
              <a:gd name="connsiteX3" fmla="*/ 820889 w 3688779"/>
              <a:gd name="connsiteY3" fmla="*/ 1029564 h 1029564"/>
              <a:gd name="connsiteX4" fmla="*/ 820889 w 3688779"/>
              <a:gd name="connsiteY4" fmla="*/ 461527 h 1029564"/>
              <a:gd name="connsiteX0" fmla="*/ 0 w 3688779"/>
              <a:gd name="connsiteY0" fmla="*/ 0 h 1029564"/>
              <a:gd name="connsiteX1" fmla="*/ 716958 w 3688779"/>
              <a:gd name="connsiteY1" fmla="*/ 471058 h 1029564"/>
              <a:gd name="connsiteX2" fmla="*/ 785623 w 3688779"/>
              <a:gd name="connsiteY2" fmla="*/ 470697 h 1029564"/>
              <a:gd name="connsiteX0" fmla="*/ 103931 w 2971821"/>
              <a:gd name="connsiteY0" fmla="*/ 32036 h 600073"/>
              <a:gd name="connsiteX1" fmla="*/ 2971821 w 2971821"/>
              <a:gd name="connsiteY1" fmla="*/ 32036 h 600073"/>
              <a:gd name="connsiteX2" fmla="*/ 2971821 w 2971821"/>
              <a:gd name="connsiteY2" fmla="*/ 600073 h 600073"/>
              <a:gd name="connsiteX3" fmla="*/ 103931 w 2971821"/>
              <a:gd name="connsiteY3" fmla="*/ 600073 h 600073"/>
              <a:gd name="connsiteX4" fmla="*/ 103931 w 2971821"/>
              <a:gd name="connsiteY4" fmla="*/ 32036 h 600073"/>
              <a:gd name="connsiteX0" fmla="*/ 31188 w 2971821"/>
              <a:gd name="connsiteY0" fmla="*/ 0 h 600073"/>
              <a:gd name="connsiteX1" fmla="*/ 0 w 2971821"/>
              <a:gd name="connsiteY1" fmla="*/ 41567 h 600073"/>
              <a:gd name="connsiteX2" fmla="*/ 68665 w 2971821"/>
              <a:gd name="connsiteY2" fmla="*/ 41206 h 600073"/>
              <a:gd name="connsiteX0" fmla="*/ 103931 w 2971821"/>
              <a:gd name="connsiteY0" fmla="*/ 32036 h 600073"/>
              <a:gd name="connsiteX1" fmla="*/ 2971821 w 2971821"/>
              <a:gd name="connsiteY1" fmla="*/ 32036 h 600073"/>
              <a:gd name="connsiteX2" fmla="*/ 2971821 w 2971821"/>
              <a:gd name="connsiteY2" fmla="*/ 600073 h 600073"/>
              <a:gd name="connsiteX3" fmla="*/ 103931 w 2971821"/>
              <a:gd name="connsiteY3" fmla="*/ 600073 h 600073"/>
              <a:gd name="connsiteX4" fmla="*/ 103931 w 2971821"/>
              <a:gd name="connsiteY4" fmla="*/ 32036 h 600073"/>
              <a:gd name="connsiteX0" fmla="*/ 31188 w 2971821"/>
              <a:gd name="connsiteY0" fmla="*/ 0 h 600073"/>
              <a:gd name="connsiteX1" fmla="*/ 0 w 2971821"/>
              <a:gd name="connsiteY1" fmla="*/ 41567 h 600073"/>
              <a:gd name="connsiteX2" fmla="*/ 110228 w 2971821"/>
              <a:gd name="connsiteY2" fmla="*/ 41206 h 600073"/>
              <a:gd name="connsiteX0" fmla="*/ 208820 w 3076710"/>
              <a:gd name="connsiteY0" fmla="*/ 378396 h 946433"/>
              <a:gd name="connsiteX1" fmla="*/ 3076710 w 3076710"/>
              <a:gd name="connsiteY1" fmla="*/ 378396 h 946433"/>
              <a:gd name="connsiteX2" fmla="*/ 3076710 w 3076710"/>
              <a:gd name="connsiteY2" fmla="*/ 946433 h 946433"/>
              <a:gd name="connsiteX3" fmla="*/ 208820 w 3076710"/>
              <a:gd name="connsiteY3" fmla="*/ 946433 h 946433"/>
              <a:gd name="connsiteX4" fmla="*/ 208820 w 3076710"/>
              <a:gd name="connsiteY4" fmla="*/ 378396 h 946433"/>
              <a:gd name="connsiteX0" fmla="*/ 136077 w 3076710"/>
              <a:gd name="connsiteY0" fmla="*/ 346360 h 946433"/>
              <a:gd name="connsiteX1" fmla="*/ 0 w 3076710"/>
              <a:gd name="connsiteY1" fmla="*/ 0 h 946433"/>
              <a:gd name="connsiteX2" fmla="*/ 215117 w 3076710"/>
              <a:gd name="connsiteY2" fmla="*/ 387566 h 946433"/>
              <a:gd name="connsiteX0" fmla="*/ 208820 w 3076710"/>
              <a:gd name="connsiteY0" fmla="*/ 378396 h 946433"/>
              <a:gd name="connsiteX1" fmla="*/ 3076710 w 3076710"/>
              <a:gd name="connsiteY1" fmla="*/ 378396 h 946433"/>
              <a:gd name="connsiteX2" fmla="*/ 3076710 w 3076710"/>
              <a:gd name="connsiteY2" fmla="*/ 946433 h 946433"/>
              <a:gd name="connsiteX3" fmla="*/ 208820 w 3076710"/>
              <a:gd name="connsiteY3" fmla="*/ 946433 h 946433"/>
              <a:gd name="connsiteX4" fmla="*/ 208820 w 3076710"/>
              <a:gd name="connsiteY4" fmla="*/ 378396 h 946433"/>
              <a:gd name="connsiteX0" fmla="*/ 267189 w 3076710"/>
              <a:gd name="connsiteY0" fmla="*/ 374069 h 946433"/>
              <a:gd name="connsiteX1" fmla="*/ 0 w 3076710"/>
              <a:gd name="connsiteY1" fmla="*/ 0 h 946433"/>
              <a:gd name="connsiteX2" fmla="*/ 215117 w 3076710"/>
              <a:gd name="connsiteY2" fmla="*/ 387566 h 946433"/>
              <a:gd name="connsiteX0" fmla="*/ 0 w 2867890"/>
              <a:gd name="connsiteY0" fmla="*/ 4327 h 572364"/>
              <a:gd name="connsiteX1" fmla="*/ 2867890 w 2867890"/>
              <a:gd name="connsiteY1" fmla="*/ 4327 h 572364"/>
              <a:gd name="connsiteX2" fmla="*/ 2867890 w 2867890"/>
              <a:gd name="connsiteY2" fmla="*/ 572364 h 572364"/>
              <a:gd name="connsiteX3" fmla="*/ 0 w 2867890"/>
              <a:gd name="connsiteY3" fmla="*/ 572364 h 572364"/>
              <a:gd name="connsiteX4" fmla="*/ 0 w 2867890"/>
              <a:gd name="connsiteY4" fmla="*/ 4327 h 572364"/>
              <a:gd name="connsiteX0" fmla="*/ 58369 w 2867890"/>
              <a:gd name="connsiteY0" fmla="*/ 0 h 572364"/>
              <a:gd name="connsiteX1" fmla="*/ 27180 w 2867890"/>
              <a:gd name="connsiteY1" fmla="*/ 27713 h 572364"/>
              <a:gd name="connsiteX2" fmla="*/ 6297 w 2867890"/>
              <a:gd name="connsiteY2" fmla="*/ 13497 h 572364"/>
              <a:gd name="connsiteX0" fmla="*/ 0 w 2867890"/>
              <a:gd name="connsiteY0" fmla="*/ 4327 h 572364"/>
              <a:gd name="connsiteX1" fmla="*/ 2867890 w 2867890"/>
              <a:gd name="connsiteY1" fmla="*/ 4327 h 572364"/>
              <a:gd name="connsiteX2" fmla="*/ 2867890 w 2867890"/>
              <a:gd name="connsiteY2" fmla="*/ 572364 h 572364"/>
              <a:gd name="connsiteX3" fmla="*/ 0 w 2867890"/>
              <a:gd name="connsiteY3" fmla="*/ 572364 h 572364"/>
              <a:gd name="connsiteX4" fmla="*/ 0 w 2867890"/>
              <a:gd name="connsiteY4" fmla="*/ 4327 h 572364"/>
              <a:gd name="connsiteX0" fmla="*/ 58369 w 2867890"/>
              <a:gd name="connsiteY0" fmla="*/ 0 h 572364"/>
              <a:gd name="connsiteX1" fmla="*/ 27180 w 2867890"/>
              <a:gd name="connsiteY1" fmla="*/ 27713 h 572364"/>
              <a:gd name="connsiteX2" fmla="*/ 32519 w 2867890"/>
              <a:gd name="connsiteY2" fmla="*/ 13497 h 572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67890" h="572364" extrusionOk="0">
                <a:moveTo>
                  <a:pt x="0" y="4327"/>
                </a:moveTo>
                <a:lnTo>
                  <a:pt x="2867890" y="4327"/>
                </a:lnTo>
                <a:lnTo>
                  <a:pt x="2867890" y="572364"/>
                </a:lnTo>
                <a:lnTo>
                  <a:pt x="0" y="572364"/>
                </a:lnTo>
                <a:lnTo>
                  <a:pt x="0" y="4327"/>
                </a:lnTo>
                <a:close/>
              </a:path>
              <a:path w="2867890" h="572364" fill="none" extrusionOk="0">
                <a:moveTo>
                  <a:pt x="58369" y="0"/>
                </a:moveTo>
                <a:lnTo>
                  <a:pt x="27180" y="27713"/>
                </a:lnTo>
                <a:lnTo>
                  <a:pt x="32519" y="13497"/>
                </a:lnTo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1600" dirty="0" smtClean="0">
                <a:solidFill>
                  <a:schemeClr val="tx1"/>
                </a:solidFill>
              </a:rPr>
              <a:t>Histórico sp500</a:t>
            </a:r>
            <a:endParaRPr lang="en-US" sz="1600" dirty="0">
              <a:solidFill>
                <a:schemeClr val="tx1"/>
              </a:solidFill>
            </a:endParaRPr>
          </a:p>
          <a:p>
            <a:pPr algn="ctr" rtl="0"/>
            <a:endParaRPr lang="es-ES" sz="1200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8" name="Cuadro de texto 27">
            <a:extLst>
              <a:ext uri="{FF2B5EF4-FFF2-40B4-BE49-F238E27FC236}">
                <a16:creationId xmlns:a16="http://schemas.microsoft.com/office/drawing/2014/main" id="{12950859-3B08-45AC-9183-884B944FF29D}"/>
              </a:ext>
            </a:extLst>
          </p:cNvPr>
          <p:cNvSpPr txBox="1"/>
          <p:nvPr/>
        </p:nvSpPr>
        <p:spPr>
          <a:xfrm>
            <a:off x="8886763" y="4642252"/>
            <a:ext cx="3006437" cy="77585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rtl="0"/>
            <a:r>
              <a:rPr lang="es-ES" sz="2000" dirty="0">
                <a:solidFill>
                  <a:schemeClr val="bg1"/>
                </a:solidFill>
                <a:latin typeface="+mj-lt"/>
              </a:rPr>
              <a:t>C</a:t>
            </a:r>
            <a:r>
              <a:rPr lang="es-ES" sz="2000" dirty="0" smtClean="0">
                <a:solidFill>
                  <a:schemeClr val="bg1"/>
                </a:solidFill>
                <a:latin typeface="+mj-lt"/>
              </a:rPr>
              <a:t>lose: Precio de cierre </a:t>
            </a:r>
          </a:p>
          <a:p>
            <a:pPr rtl="0"/>
            <a:r>
              <a:rPr lang="es-ES" sz="2000" dirty="0">
                <a:solidFill>
                  <a:schemeClr val="bg1"/>
                </a:solidFill>
                <a:latin typeface="+mj-lt"/>
              </a:rPr>
              <a:t>D</a:t>
            </a:r>
            <a:r>
              <a:rPr lang="es-ES" sz="2000" dirty="0" smtClean="0">
                <a:solidFill>
                  <a:schemeClr val="bg1"/>
                </a:solidFill>
                <a:latin typeface="+mj-lt"/>
              </a:rPr>
              <a:t>ate: Fecha de la muestra </a:t>
            </a:r>
            <a:endParaRPr lang="es-ES" sz="2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03996C0-0A7C-4905-8FD4-EC23739737E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gradFill flip="none" rotWithShape="1">
            <a:gsLst>
              <a:gs pos="0">
                <a:schemeClr val="accent2">
                  <a:lumMod val="75000"/>
                  <a:shade val="30000"/>
                  <a:satMod val="115000"/>
                </a:schemeClr>
              </a:gs>
              <a:gs pos="47000">
                <a:schemeClr val="accent2">
                  <a:lumMod val="75000"/>
                  <a:shade val="67500"/>
                  <a:satMod val="115000"/>
                </a:schemeClr>
              </a:gs>
              <a:gs pos="100000">
                <a:schemeClr val="accent1"/>
              </a:gs>
            </a:gsLst>
            <a:lin ang="10800000" scaled="0"/>
            <a:tileRect/>
          </a:gradFill>
        </p:spPr>
        <p:txBody>
          <a:bodyPr rtlCol="0"/>
          <a:lstStyle/>
          <a:p>
            <a:pPr rtl="0"/>
            <a:fld id="{058DB212-BFA2-403F-85EF-DFD3FF6D973A}" type="slidenum">
              <a:rPr lang="es-ES" smtClean="0"/>
              <a:pPr/>
              <a:t>6</a:t>
            </a:fld>
            <a:endParaRPr lang="es-ES" dirty="0"/>
          </a:p>
        </p:txBody>
      </p: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6630A4D5-EDA4-4984-9340-20504F53AE7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3265714" y="0"/>
            <a:ext cx="0" cy="6621113"/>
          </a:xfrm>
          <a:prstGeom prst="line">
            <a:avLst/>
          </a:prstGeom>
          <a:ln w="635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6630A4D5-EDA4-4984-9340-20504F53AE7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  <a:stCxn id="2" idx="1"/>
            <a:endCxn id="2" idx="3"/>
          </p:cNvCxnSpPr>
          <p:nvPr/>
        </p:nvCxnSpPr>
        <p:spPr>
          <a:xfrm>
            <a:off x="71198" y="1181948"/>
            <a:ext cx="2959385" cy="0"/>
          </a:xfrm>
          <a:prstGeom prst="line">
            <a:avLst/>
          </a:prstGeom>
          <a:ln w="63500" cap="rnd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7584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4857" y="15666"/>
            <a:ext cx="5987144" cy="6662947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A4CA33D0-A2F5-49D6-833F-C677390546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2157" y="580817"/>
            <a:ext cx="3940715" cy="2242246"/>
          </a:xfrm>
        </p:spPr>
        <p:txBody>
          <a:bodyPr rtlCol="0"/>
          <a:lstStyle/>
          <a:p>
            <a:pPr rtl="0"/>
            <a:r>
              <a:rPr lang="es-ES" dirty="0" smtClean="0"/>
              <a:t>Análisis de crecimiento por empresa</a:t>
            </a:r>
            <a:endParaRPr lang="es-ES" dirty="0"/>
          </a:p>
        </p:txBody>
      </p:sp>
      <p:sp>
        <p:nvSpPr>
          <p:cNvPr id="9" name="Marcador de texto 8"/>
          <p:cNvSpPr>
            <a:spLocks noGrp="1"/>
          </p:cNvSpPr>
          <p:nvPr>
            <p:ph type="body" sz="quarter" idx="11"/>
          </p:nvPr>
        </p:nvSpPr>
        <p:spPr>
          <a:xfrm>
            <a:off x="785104" y="3166832"/>
            <a:ext cx="1749089" cy="503831"/>
          </a:xfrm>
        </p:spPr>
        <p:txBody>
          <a:bodyPr/>
          <a:lstStyle/>
          <a:p>
            <a:r>
              <a:rPr lang="es-AR" sz="2800" dirty="0" smtClean="0"/>
              <a:t>NASDAQ</a:t>
            </a:r>
            <a:endParaRPr lang="en-US" sz="2800" dirty="0"/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2"/>
          </p:nvPr>
        </p:nvSpPr>
        <p:spPr>
          <a:xfrm>
            <a:off x="1219618" y="3670662"/>
            <a:ext cx="3966336" cy="1750423"/>
          </a:xfrm>
        </p:spPr>
        <p:txBody>
          <a:bodyPr/>
          <a:lstStyle/>
          <a:p>
            <a:r>
              <a:rPr lang="es-AR" sz="2800" dirty="0" smtClean="0"/>
              <a:t>Apple – Microsoft  Google - Amazon</a:t>
            </a:r>
            <a:endParaRPr lang="en-US" sz="2800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03996C0-0A7C-4905-8FD4-EC23739737E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595100" y="6678613"/>
            <a:ext cx="596900" cy="142875"/>
          </a:xfrm>
          <a:gradFill flip="none" rotWithShape="1">
            <a:gsLst>
              <a:gs pos="0">
                <a:schemeClr val="accent2">
                  <a:lumMod val="75000"/>
                  <a:shade val="30000"/>
                  <a:satMod val="115000"/>
                </a:schemeClr>
              </a:gs>
              <a:gs pos="47000">
                <a:schemeClr val="accent2">
                  <a:lumMod val="75000"/>
                  <a:shade val="67500"/>
                  <a:satMod val="115000"/>
                </a:schemeClr>
              </a:gs>
              <a:gs pos="100000">
                <a:schemeClr val="accent1"/>
              </a:gs>
            </a:gsLst>
            <a:lin ang="10800000" scaled="0"/>
            <a:tileRect/>
          </a:gradFill>
        </p:spPr>
        <p:txBody>
          <a:bodyPr rtlCol="0"/>
          <a:lstStyle/>
          <a:p>
            <a:pPr rtl="0"/>
            <a:fld id="{058DB212-BFA2-403F-85EF-DFD3FF6D973A}" type="slidenum">
              <a:rPr lang="es-ES" smtClean="0"/>
              <a:pPr/>
              <a:t>7</a:t>
            </a:fld>
            <a:endParaRPr lang="es-ES" dirty="0"/>
          </a:p>
        </p:txBody>
      </p:sp>
      <p:cxnSp>
        <p:nvCxnSpPr>
          <p:cNvPr id="24" name="Conector recto 23">
            <a:extLst>
              <a:ext uri="{FF2B5EF4-FFF2-40B4-BE49-F238E27FC236}">
                <a16:creationId xmlns:a16="http://schemas.microsoft.com/office/drawing/2014/main" id="{6630A4D5-EDA4-4984-9340-20504F53AE7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6204857" y="15667"/>
            <a:ext cx="11371" cy="6662946"/>
          </a:xfrm>
          <a:prstGeom prst="line">
            <a:avLst/>
          </a:prstGeom>
          <a:ln w="63500" cap="rnd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8277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03996C0-0A7C-4905-8FD4-EC23739737E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gradFill flip="none" rotWithShape="1">
            <a:gsLst>
              <a:gs pos="0">
                <a:schemeClr val="accent2">
                  <a:lumMod val="75000"/>
                  <a:shade val="30000"/>
                  <a:satMod val="115000"/>
                </a:schemeClr>
              </a:gs>
              <a:gs pos="47000">
                <a:schemeClr val="accent2">
                  <a:lumMod val="75000"/>
                  <a:shade val="67500"/>
                  <a:satMod val="115000"/>
                </a:schemeClr>
              </a:gs>
              <a:gs pos="100000">
                <a:schemeClr val="accent1"/>
              </a:gs>
            </a:gsLst>
            <a:lin ang="10800000" scaled="0"/>
            <a:tileRect/>
          </a:gradFill>
        </p:spPr>
        <p:txBody>
          <a:bodyPr rtlCol="0"/>
          <a:lstStyle/>
          <a:p>
            <a:pPr rtl="0"/>
            <a:fld id="{058DB212-BFA2-403F-85EF-DFD3FF6D973A}" type="slidenum">
              <a:rPr lang="es-ES" smtClean="0"/>
              <a:pPr/>
              <a:t>8</a:t>
            </a:fld>
            <a:endParaRPr lang="es-E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4CA33D0-A2F5-49D6-833F-C677390546EB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342900" y="264522"/>
            <a:ext cx="3759200" cy="1972241"/>
          </a:xfrm>
        </p:spPr>
        <p:txBody>
          <a:bodyPr rtlCol="0"/>
          <a:lstStyle/>
          <a:p>
            <a:r>
              <a:rPr lang="es-ES" sz="4000" dirty="0">
                <a:solidFill>
                  <a:schemeClr val="bg1"/>
                </a:solidFill>
              </a:rPr>
              <a:t>T</a:t>
            </a:r>
            <a:r>
              <a:rPr lang="es-ES" sz="4000" dirty="0" smtClean="0">
                <a:solidFill>
                  <a:schemeClr val="bg1"/>
                </a:solidFill>
              </a:rPr>
              <a:t>asa de crecimiento anual compuesta</a:t>
            </a:r>
            <a:endParaRPr lang="es-ES" sz="4000" dirty="0">
              <a:solidFill>
                <a:schemeClr val="bg1"/>
              </a:solidFill>
            </a:endParaRPr>
          </a:p>
        </p:txBody>
      </p: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6630A4D5-EDA4-4984-9340-20504F53AE7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4821378" y="150222"/>
            <a:ext cx="26126" cy="6376579"/>
          </a:xfrm>
          <a:prstGeom prst="line">
            <a:avLst/>
          </a:prstGeom>
          <a:ln w="63500" cap="rnd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uadroTexto 16"/>
          <p:cNvSpPr txBox="1"/>
          <p:nvPr/>
        </p:nvSpPr>
        <p:spPr>
          <a:xfrm>
            <a:off x="566277" y="4923692"/>
            <a:ext cx="102143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3200" dirty="0" smtClean="0">
                <a:solidFill>
                  <a:schemeClr val="bg1"/>
                </a:solidFill>
                <a:latin typeface="+mj-lt"/>
              </a:rPr>
              <a:t>KPI </a:t>
            </a:r>
          </a:p>
          <a:p>
            <a:r>
              <a:rPr lang="es-AR" sz="3200" dirty="0" smtClean="0">
                <a:solidFill>
                  <a:schemeClr val="bg1"/>
                </a:solidFill>
                <a:latin typeface="+mj-lt"/>
              </a:rPr>
              <a:t>Cagr</a:t>
            </a:r>
            <a:endParaRPr lang="en-US" sz="32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9" name="Imagen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5491" y="-1"/>
            <a:ext cx="7316509" cy="667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617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CA33D0-A2F5-49D6-833F-C67739054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0000"/>
            <a:ext cx="3325735" cy="1299988"/>
          </a:xfrm>
        </p:spPr>
        <p:txBody>
          <a:bodyPr rtlCol="0"/>
          <a:lstStyle/>
          <a:p>
            <a:r>
              <a:rPr lang="es-ES" dirty="0">
                <a:solidFill>
                  <a:schemeClr val="bg1"/>
                </a:solidFill>
              </a:rPr>
              <a:t>D</a:t>
            </a:r>
            <a:r>
              <a:rPr lang="es-ES" dirty="0" smtClean="0">
                <a:solidFill>
                  <a:schemeClr val="bg1"/>
                </a:solidFill>
              </a:rPr>
              <a:t>esviación </a:t>
            </a:r>
            <a:r>
              <a:rPr lang="es-ES" dirty="0">
                <a:solidFill>
                  <a:schemeClr val="bg1"/>
                </a:solidFill>
              </a:rPr>
              <a:t>estándar de los precios de </a:t>
            </a:r>
            <a:r>
              <a:rPr lang="es-ES" dirty="0" smtClean="0">
                <a:solidFill>
                  <a:schemeClr val="bg1"/>
                </a:solidFill>
              </a:rPr>
              <a:t>cierre 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03996C0-0A7C-4905-8FD4-EC23739737E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es-ES" smtClean="0"/>
              <a:pPr/>
              <a:t>9</a:t>
            </a:fld>
            <a:endParaRPr lang="es-E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5735" y="0"/>
            <a:ext cx="8506266" cy="6678000"/>
          </a:xfrm>
          <a:prstGeom prst="rect">
            <a:avLst/>
          </a:prstGeom>
        </p:spPr>
      </p:pic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6630A4D5-EDA4-4984-9340-20504F53AE7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3680050" y="87054"/>
            <a:ext cx="11371" cy="6440355"/>
          </a:xfrm>
          <a:prstGeom prst="line">
            <a:avLst/>
          </a:prstGeom>
          <a:ln w="63500" cap="rnd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uadroTexto 7"/>
          <p:cNvSpPr txBox="1"/>
          <p:nvPr/>
        </p:nvSpPr>
        <p:spPr>
          <a:xfrm>
            <a:off x="239150" y="4642337"/>
            <a:ext cx="247591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3200" dirty="0" smtClean="0">
                <a:solidFill>
                  <a:schemeClr val="bg1"/>
                </a:solidFill>
                <a:latin typeface="+mj-lt"/>
              </a:rPr>
              <a:t>KPI Volatilidad</a:t>
            </a:r>
            <a:endParaRPr lang="en-US" sz="32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75879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Custom 153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B0F0"/>
      </a:accent1>
      <a:accent2>
        <a:srgbClr val="0B6CD9"/>
      </a:accent2>
      <a:accent3>
        <a:srgbClr val="0C3DF8"/>
      </a:accent3>
      <a:accent4>
        <a:srgbClr val="F2194A"/>
      </a:accent4>
      <a:accent5>
        <a:srgbClr val="0CF8B6"/>
      </a:accent5>
      <a:accent6>
        <a:srgbClr val="BDB313"/>
      </a:accent6>
      <a:hlink>
        <a:srgbClr val="00B0F0"/>
      </a:hlink>
      <a:folHlink>
        <a:srgbClr val="00B0F0"/>
      </a:folHlink>
    </a:clrScheme>
    <a:fontScheme name="Custom 162">
      <a:majorFont>
        <a:latin typeface="Tw Cen MT"/>
        <a:ea typeface=""/>
        <a:cs typeface=""/>
      </a:majorFont>
      <a:minorFont>
        <a:latin typeface="Lucida Sans Typewrite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_34309241_TF78043420" id="{190D183D-16CA-452F-93F4-0F7BEDD80142}" vid="{40B9ADFB-32A5-4672-AF76-5BFDC6221EBE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Presentación de feria de ciencias</Template>
  <TotalTime>0</TotalTime>
  <Words>264</Words>
  <Application>Microsoft Office PowerPoint</Application>
  <PresentationFormat>Panorámica</PresentationFormat>
  <Paragraphs>73</Paragraphs>
  <Slides>13</Slides>
  <Notes>12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13</vt:i4>
      </vt:variant>
    </vt:vector>
  </HeadingPairs>
  <TitlesOfParts>
    <vt:vector size="19" baseType="lpstr">
      <vt:lpstr>Arial</vt:lpstr>
      <vt:lpstr>Calibri</vt:lpstr>
      <vt:lpstr>Lucida Sans Typewriter</vt:lpstr>
      <vt:lpstr>Times New Roman</vt:lpstr>
      <vt:lpstr>Tw Cen MT</vt:lpstr>
      <vt:lpstr>Tema de Office</vt:lpstr>
      <vt:lpstr>Storytelling  Análytics</vt:lpstr>
      <vt:lpstr>EDA histórico de sp500 posterior al año 2000</vt:lpstr>
      <vt:lpstr>Presentación de PowerPoint</vt:lpstr>
      <vt:lpstr>Resumen estadístico descriptivo</vt:lpstr>
      <vt:lpstr>Relación entre   variables numéricas </vt:lpstr>
      <vt:lpstr>Serie temporal  de precios de cierre </vt:lpstr>
      <vt:lpstr>Análisis de crecimiento por empresa</vt:lpstr>
      <vt:lpstr>Tasa de crecimiento anual compuesta</vt:lpstr>
      <vt:lpstr>Desviación estándar de los precios de cierre </vt:lpstr>
      <vt:lpstr>Presentación de PowerPoint</vt:lpstr>
      <vt:lpstr>Presentación de PowerPoint</vt:lpstr>
      <vt:lpstr>Dashboard</vt:lpstr>
      <vt:lpstr>Dashboard power bi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2023-03-29T18:36:46Z</dcterms:created>
  <dcterms:modified xsi:type="dcterms:W3CDTF">2023-03-30T14:19:38Z</dcterms:modified>
</cp:coreProperties>
</file>